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56" r:id="rId5"/>
    <p:sldId id="257" r:id="rId6"/>
    <p:sldId id="258" r:id="rId7"/>
    <p:sldId id="261" r:id="rId8"/>
    <p:sldId id="271" r:id="rId9"/>
    <p:sldId id="265" r:id="rId10"/>
    <p:sldId id="267" r:id="rId11"/>
    <p:sldId id="274" r:id="rId12"/>
    <p:sldId id="268" r:id="rId13"/>
    <p:sldId id="272" r:id="rId14"/>
    <p:sldId id="263" r:id="rId1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C4A74C-0DF0-458B-A721-2C70BA23DD5E}" v="5" dt="2022-11-29T17:18:23.407"/>
    <p1510:client id="{567F0A91-8834-4351-9BD8-F0C7A904D6CE}" v="498" vWet="502" dt="2022-11-29T17:09:31.921"/>
    <p1510:client id="{7207E38E-2A90-4FD1-BDEF-AD74F3F02D61}" v="26" dt="2022-11-28T19:00:08.578"/>
    <p1510:client id="{99CA9862-F5DF-49C3-8E62-40723389730F}" v="6" dt="2022-11-29T17:09:32.795"/>
  </p1510:revLst>
</p1510:revInfo>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500"/>
        <p:guide pos="4951"/>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NZALES, PAIGE" userId="S::gonzalesp32@gator.uhd.edu::d277bb9a-904e-4a42-a73c-ad207d43ee2a" providerId="AD" clId="Web-{71362DE0-024A-48D3-8122-938908120268}"/>
    <pc:docChg chg="modSld">
      <pc:chgData name="GONZALES, PAIGE" userId="S::gonzalesp32@gator.uhd.edu::d277bb9a-904e-4a42-a73c-ad207d43ee2a" providerId="AD" clId="Web-{71362DE0-024A-48D3-8122-938908120268}" dt="2022-11-28T17:53:43.672" v="251"/>
      <pc:docMkLst>
        <pc:docMk/>
      </pc:docMkLst>
      <pc:sldChg chg="modNotes">
        <pc:chgData name="GONZALES, PAIGE" userId="S::gonzalesp32@gator.uhd.edu::d277bb9a-904e-4a42-a73c-ad207d43ee2a" providerId="AD" clId="Web-{71362DE0-024A-48D3-8122-938908120268}" dt="2022-11-28T17:53:43.672" v="251"/>
        <pc:sldMkLst>
          <pc:docMk/>
          <pc:sldMk cId="3733523618" sldId="258"/>
        </pc:sldMkLst>
      </pc:sldChg>
      <pc:sldChg chg="modNotes">
        <pc:chgData name="GONZALES, PAIGE" userId="S::gonzalesp32@gator.uhd.edu::d277bb9a-904e-4a42-a73c-ad207d43ee2a" providerId="AD" clId="Web-{71362DE0-024A-48D3-8122-938908120268}" dt="2022-11-28T17:20:28.850" v="89"/>
        <pc:sldMkLst>
          <pc:docMk/>
          <pc:sldMk cId="612177979" sldId="261"/>
        </pc:sldMkLst>
      </pc:sldChg>
      <pc:sldChg chg="modNotes">
        <pc:chgData name="GONZALES, PAIGE" userId="S::gonzalesp32@gator.uhd.edu::d277bb9a-904e-4a42-a73c-ad207d43ee2a" providerId="AD" clId="Web-{71362DE0-024A-48D3-8122-938908120268}" dt="2022-11-28T17:53:34.344" v="250"/>
        <pc:sldMkLst>
          <pc:docMk/>
          <pc:sldMk cId="2152737531" sldId="271"/>
        </pc:sldMkLst>
      </pc:sldChg>
    </pc:docChg>
  </pc:docChgLst>
  <pc:docChgLst>
    <pc:chgData name="GONZALES, PAIGE" userId="S::gonzalesp32@gator.uhd.edu::d277bb9a-904e-4a42-a73c-ad207d43ee2a" providerId="AD" clId="Web-{7207E38E-2A90-4FD1-BDEF-AD74F3F02D61}"/>
    <pc:docChg chg="modSld">
      <pc:chgData name="GONZALES, PAIGE" userId="S::gonzalesp32@gator.uhd.edu::d277bb9a-904e-4a42-a73c-ad207d43ee2a" providerId="AD" clId="Web-{7207E38E-2A90-4FD1-BDEF-AD74F3F02D61}" dt="2022-11-28T19:00:08.578" v="199" actId="20577"/>
      <pc:docMkLst>
        <pc:docMk/>
      </pc:docMkLst>
      <pc:sldChg chg="modSp">
        <pc:chgData name="GONZALES, PAIGE" userId="S::gonzalesp32@gator.uhd.edu::d277bb9a-904e-4a42-a73c-ad207d43ee2a" providerId="AD" clId="Web-{7207E38E-2A90-4FD1-BDEF-AD74F3F02D61}" dt="2022-11-28T19:00:08.578" v="199" actId="20577"/>
        <pc:sldMkLst>
          <pc:docMk/>
          <pc:sldMk cId="434389766" sldId="257"/>
        </pc:sldMkLst>
        <pc:spChg chg="mod">
          <ac:chgData name="GONZALES, PAIGE" userId="S::gonzalesp32@gator.uhd.edu::d277bb9a-904e-4a42-a73c-ad207d43ee2a" providerId="AD" clId="Web-{7207E38E-2A90-4FD1-BDEF-AD74F3F02D61}" dt="2022-11-28T19:00:08.578" v="199" actId="20577"/>
          <ac:spMkLst>
            <pc:docMk/>
            <pc:sldMk cId="434389766" sldId="257"/>
            <ac:spMk id="5" creationId="{171A006E-2552-45AA-81E6-9D6D26A503C2}"/>
          </ac:spMkLst>
        </pc:spChg>
      </pc:sldChg>
      <pc:sldChg chg="modNotes">
        <pc:chgData name="GONZALES, PAIGE" userId="S::gonzalesp32@gator.uhd.edu::d277bb9a-904e-4a42-a73c-ad207d43ee2a" providerId="AD" clId="Web-{7207E38E-2A90-4FD1-BDEF-AD74F3F02D61}" dt="2022-11-28T18:59:23.421" v="174"/>
        <pc:sldMkLst>
          <pc:docMk/>
          <pc:sldMk cId="3733523618" sldId="258"/>
        </pc:sldMkLst>
      </pc:sldChg>
      <pc:sldChg chg="modNotes">
        <pc:chgData name="GONZALES, PAIGE" userId="S::gonzalesp32@gator.uhd.edu::d277bb9a-904e-4a42-a73c-ad207d43ee2a" providerId="AD" clId="Web-{7207E38E-2A90-4FD1-BDEF-AD74F3F02D61}" dt="2022-11-28T18:56:29.712" v="138"/>
        <pc:sldMkLst>
          <pc:docMk/>
          <pc:sldMk cId="612177979" sldId="261"/>
        </pc:sldMkLst>
      </pc:sldChg>
    </pc:docChg>
  </pc:docChgLst>
  <pc:docChgLst>
    <pc:chgData name="Arkapravo Hajra" userId="041e86cc-19c0-4637-8567-6d392c5d834b" providerId="ADAL" clId="{8F10EE6A-C35A-4639-AB44-9F29F5073E32}"/>
    <pc:docChg chg="undo custSel modSld modMainMaster">
      <pc:chgData name="Arkapravo Hajra" userId="041e86cc-19c0-4637-8567-6d392c5d834b" providerId="ADAL" clId="{8F10EE6A-C35A-4639-AB44-9F29F5073E32}" dt="2022-11-29T00:54:38.796" v="3586" actId="20577"/>
      <pc:docMkLst>
        <pc:docMk/>
      </pc:docMkLst>
      <pc:sldChg chg="modNotesTx">
        <pc:chgData name="Arkapravo Hajra" userId="041e86cc-19c0-4637-8567-6d392c5d834b" providerId="ADAL" clId="{8F10EE6A-C35A-4639-AB44-9F29F5073E32}" dt="2022-11-28T03:43:44.491" v="856" actId="20577"/>
        <pc:sldMkLst>
          <pc:docMk/>
          <pc:sldMk cId="3733523618" sldId="258"/>
        </pc:sldMkLst>
      </pc:sldChg>
      <pc:sldChg chg="modSp mod">
        <pc:chgData name="Arkapravo Hajra" userId="041e86cc-19c0-4637-8567-6d392c5d834b" providerId="ADAL" clId="{8F10EE6A-C35A-4639-AB44-9F29F5073E32}" dt="2022-11-28T23:00:10.132" v="857" actId="1076"/>
        <pc:sldMkLst>
          <pc:docMk/>
          <pc:sldMk cId="612177979" sldId="261"/>
        </pc:sldMkLst>
        <pc:picChg chg="mod">
          <ac:chgData name="Arkapravo Hajra" userId="041e86cc-19c0-4637-8567-6d392c5d834b" providerId="ADAL" clId="{8F10EE6A-C35A-4639-AB44-9F29F5073E32}" dt="2022-11-28T23:00:10.132" v="857" actId="1076"/>
          <ac:picMkLst>
            <pc:docMk/>
            <pc:sldMk cId="612177979" sldId="261"/>
            <ac:picMk id="4" creationId="{F5F06DB6-6355-D57C-A44B-75D889AA6017}"/>
          </ac:picMkLst>
        </pc:picChg>
      </pc:sldChg>
      <pc:sldChg chg="addSp modSp mod">
        <pc:chgData name="Arkapravo Hajra" userId="041e86cc-19c0-4637-8567-6d392c5d834b" providerId="ADAL" clId="{8F10EE6A-C35A-4639-AB44-9F29F5073E32}" dt="2022-11-28T23:01:40.441" v="867" actId="1076"/>
        <pc:sldMkLst>
          <pc:docMk/>
          <pc:sldMk cId="4243905809" sldId="263"/>
        </pc:sldMkLst>
        <pc:spChg chg="add mod">
          <ac:chgData name="Arkapravo Hajra" userId="041e86cc-19c0-4637-8567-6d392c5d834b" providerId="ADAL" clId="{8F10EE6A-C35A-4639-AB44-9F29F5073E32}" dt="2022-11-28T23:01:40.441" v="867" actId="1076"/>
          <ac:spMkLst>
            <pc:docMk/>
            <pc:sldMk cId="4243905809" sldId="263"/>
            <ac:spMk id="3" creationId="{1270957A-CCAF-09C9-DD41-941BFE241C41}"/>
          </ac:spMkLst>
        </pc:spChg>
      </pc:sldChg>
      <pc:sldChg chg="modNotesTx">
        <pc:chgData name="Arkapravo Hajra" userId="041e86cc-19c0-4637-8567-6d392c5d834b" providerId="ADAL" clId="{8F10EE6A-C35A-4639-AB44-9F29F5073E32}" dt="2022-11-29T00:01:22.851" v="1538" actId="20577"/>
        <pc:sldMkLst>
          <pc:docMk/>
          <pc:sldMk cId="3309279394" sldId="265"/>
        </pc:sldMkLst>
      </pc:sldChg>
      <pc:sldChg chg="modNotesTx">
        <pc:chgData name="Arkapravo Hajra" userId="041e86cc-19c0-4637-8567-6d392c5d834b" providerId="ADAL" clId="{8F10EE6A-C35A-4639-AB44-9F29F5073E32}" dt="2022-11-29T00:08:45.195" v="2061" actId="20577"/>
        <pc:sldMkLst>
          <pc:docMk/>
          <pc:sldMk cId="648079209" sldId="267"/>
        </pc:sldMkLst>
      </pc:sldChg>
      <pc:sldChg chg="modNotesTx">
        <pc:chgData name="Arkapravo Hajra" userId="041e86cc-19c0-4637-8567-6d392c5d834b" providerId="ADAL" clId="{8F10EE6A-C35A-4639-AB44-9F29F5073E32}" dt="2022-11-29T00:52:26.562" v="3221" actId="20577"/>
        <pc:sldMkLst>
          <pc:docMk/>
          <pc:sldMk cId="3618104348" sldId="268"/>
        </pc:sldMkLst>
      </pc:sldChg>
      <pc:sldChg chg="modNotesTx">
        <pc:chgData name="Arkapravo Hajra" userId="041e86cc-19c0-4637-8567-6d392c5d834b" providerId="ADAL" clId="{8F10EE6A-C35A-4639-AB44-9F29F5073E32}" dt="2022-11-29T00:54:38.796" v="3586" actId="20577"/>
        <pc:sldMkLst>
          <pc:docMk/>
          <pc:sldMk cId="716956905" sldId="272"/>
        </pc:sldMkLst>
      </pc:sldChg>
      <pc:sldMasterChg chg="modSldLayout">
        <pc:chgData name="Arkapravo Hajra" userId="041e86cc-19c0-4637-8567-6d392c5d834b" providerId="ADAL" clId="{8F10EE6A-C35A-4639-AB44-9F29F5073E32}" dt="2022-11-28T23:01:31.066" v="865" actId="21"/>
        <pc:sldMasterMkLst>
          <pc:docMk/>
          <pc:sldMasterMk cId="3223999130" sldId="2147483648"/>
        </pc:sldMasterMkLst>
        <pc:sldLayoutChg chg="delSp mod">
          <pc:chgData name="Arkapravo Hajra" userId="041e86cc-19c0-4637-8567-6d392c5d834b" providerId="ADAL" clId="{8F10EE6A-C35A-4639-AB44-9F29F5073E32}" dt="2022-11-28T23:00:27.250" v="859" actId="478"/>
          <pc:sldLayoutMkLst>
            <pc:docMk/>
            <pc:sldMasterMk cId="3223999130" sldId="2147483648"/>
            <pc:sldLayoutMk cId="3450372305" sldId="2147483681"/>
          </pc:sldLayoutMkLst>
          <pc:spChg chg="del">
            <ac:chgData name="Arkapravo Hajra" userId="041e86cc-19c0-4637-8567-6d392c5d834b" providerId="ADAL" clId="{8F10EE6A-C35A-4639-AB44-9F29F5073E32}" dt="2022-11-28T23:00:27.250" v="859" actId="478"/>
            <ac:spMkLst>
              <pc:docMk/>
              <pc:sldMasterMk cId="3223999130" sldId="2147483648"/>
              <pc:sldLayoutMk cId="3450372305" sldId="2147483681"/>
              <ac:spMk id="18" creationId="{2D3F74C5-9ADD-4AE3-BCA5-88726CC2A1A3}"/>
            </ac:spMkLst>
          </pc:spChg>
        </pc:sldLayoutChg>
        <pc:sldLayoutChg chg="delSp mod">
          <pc:chgData name="Arkapravo Hajra" userId="041e86cc-19c0-4637-8567-6d392c5d834b" providerId="ADAL" clId="{8F10EE6A-C35A-4639-AB44-9F29F5073E32}" dt="2022-11-28T23:01:00.764" v="862" actId="478"/>
          <pc:sldLayoutMkLst>
            <pc:docMk/>
            <pc:sldMasterMk cId="3223999130" sldId="2147483648"/>
            <pc:sldLayoutMk cId="2525342821" sldId="2147483682"/>
          </pc:sldLayoutMkLst>
          <pc:spChg chg="del">
            <ac:chgData name="Arkapravo Hajra" userId="041e86cc-19c0-4637-8567-6d392c5d834b" providerId="ADAL" clId="{8F10EE6A-C35A-4639-AB44-9F29F5073E32}" dt="2022-11-28T23:01:00.764" v="862" actId="478"/>
            <ac:spMkLst>
              <pc:docMk/>
              <pc:sldMasterMk cId="3223999130" sldId="2147483648"/>
              <pc:sldLayoutMk cId="2525342821" sldId="2147483682"/>
              <ac:spMk id="18" creationId="{2D3F74C5-9ADD-4AE3-BCA5-88726CC2A1A3}"/>
            </ac:spMkLst>
          </pc:spChg>
        </pc:sldLayoutChg>
        <pc:sldLayoutChg chg="delSp mod">
          <pc:chgData name="Arkapravo Hajra" userId="041e86cc-19c0-4637-8567-6d392c5d834b" providerId="ADAL" clId="{8F10EE6A-C35A-4639-AB44-9F29F5073E32}" dt="2022-11-28T23:00:34.145" v="861" actId="478"/>
          <pc:sldLayoutMkLst>
            <pc:docMk/>
            <pc:sldMasterMk cId="3223999130" sldId="2147483648"/>
            <pc:sldLayoutMk cId="2401947594" sldId="2147483683"/>
          </pc:sldLayoutMkLst>
          <pc:spChg chg="del">
            <ac:chgData name="Arkapravo Hajra" userId="041e86cc-19c0-4637-8567-6d392c5d834b" providerId="ADAL" clId="{8F10EE6A-C35A-4639-AB44-9F29F5073E32}" dt="2022-11-28T23:00:31.546" v="860" actId="478"/>
            <ac:spMkLst>
              <pc:docMk/>
              <pc:sldMasterMk cId="3223999130" sldId="2147483648"/>
              <pc:sldLayoutMk cId="2401947594" sldId="2147483683"/>
              <ac:spMk id="6" creationId="{164ACA68-1C2C-4C4D-9CB4-1C8BF3E03F57}"/>
            </ac:spMkLst>
          </pc:spChg>
          <pc:spChg chg="del">
            <ac:chgData name="Arkapravo Hajra" userId="041e86cc-19c0-4637-8567-6d392c5d834b" providerId="ADAL" clId="{8F10EE6A-C35A-4639-AB44-9F29F5073E32}" dt="2022-11-28T23:00:34.145" v="861" actId="478"/>
            <ac:spMkLst>
              <pc:docMk/>
              <pc:sldMasterMk cId="3223999130" sldId="2147483648"/>
              <pc:sldLayoutMk cId="2401947594" sldId="2147483683"/>
              <ac:spMk id="18" creationId="{2D3F74C5-9ADD-4AE3-BCA5-88726CC2A1A3}"/>
            </ac:spMkLst>
          </pc:spChg>
        </pc:sldLayoutChg>
        <pc:sldLayoutChg chg="delSp mod">
          <pc:chgData name="Arkapravo Hajra" userId="041e86cc-19c0-4637-8567-6d392c5d834b" providerId="ADAL" clId="{8F10EE6A-C35A-4639-AB44-9F29F5073E32}" dt="2022-11-28T23:00:19.824" v="858" actId="478"/>
          <pc:sldLayoutMkLst>
            <pc:docMk/>
            <pc:sldMasterMk cId="3223999130" sldId="2147483648"/>
            <pc:sldLayoutMk cId="1761272799" sldId="2147483684"/>
          </pc:sldLayoutMkLst>
          <pc:spChg chg="del">
            <ac:chgData name="Arkapravo Hajra" userId="041e86cc-19c0-4637-8567-6d392c5d834b" providerId="ADAL" clId="{8F10EE6A-C35A-4639-AB44-9F29F5073E32}" dt="2022-11-28T23:00:19.824" v="858" actId="478"/>
            <ac:spMkLst>
              <pc:docMk/>
              <pc:sldMasterMk cId="3223999130" sldId="2147483648"/>
              <pc:sldLayoutMk cId="1761272799" sldId="2147483684"/>
              <ac:spMk id="16" creationId="{6668B9DC-C6AF-45D4-BBA3-A5EF781EAB7F}"/>
            </ac:spMkLst>
          </pc:spChg>
        </pc:sldLayoutChg>
        <pc:sldLayoutChg chg="addSp delSp mod">
          <pc:chgData name="Arkapravo Hajra" userId="041e86cc-19c0-4637-8567-6d392c5d834b" providerId="ADAL" clId="{8F10EE6A-C35A-4639-AB44-9F29F5073E32}" dt="2022-11-28T23:01:31.066" v="865" actId="21"/>
          <pc:sldLayoutMkLst>
            <pc:docMk/>
            <pc:sldMasterMk cId="3223999130" sldId="2147483648"/>
            <pc:sldLayoutMk cId="1371178380" sldId="2147483686"/>
          </pc:sldLayoutMkLst>
          <pc:spChg chg="add del">
            <ac:chgData name="Arkapravo Hajra" userId="041e86cc-19c0-4637-8567-6d392c5d834b" providerId="ADAL" clId="{8F10EE6A-C35A-4639-AB44-9F29F5073E32}" dt="2022-11-28T23:01:31.066" v="865" actId="21"/>
            <ac:spMkLst>
              <pc:docMk/>
              <pc:sldMasterMk cId="3223999130" sldId="2147483648"/>
              <pc:sldLayoutMk cId="1371178380" sldId="2147483686"/>
              <ac:spMk id="25" creationId="{540A1271-E1E7-40AB-9552-9B4249544008}"/>
            </ac:spMkLst>
          </pc:spChg>
        </pc:sldLayoutChg>
      </pc:sldMasterChg>
    </pc:docChg>
  </pc:docChgLst>
  <pc:docChgLst>
    <pc:chgData name="GONZALES, PAIGE" userId="S::gonzalesp32@gator.uhd.edu::d277bb9a-904e-4a42-a73c-ad207d43ee2a" providerId="AD" clId="Web-{56BF821A-5DD9-4F6A-962B-2AE11058B6CB}"/>
    <pc:docChg chg="modSld">
      <pc:chgData name="GONZALES, PAIGE" userId="S::gonzalesp32@gator.uhd.edu::d277bb9a-904e-4a42-a73c-ad207d43ee2a" providerId="AD" clId="Web-{56BF821A-5DD9-4F6A-962B-2AE11058B6CB}" dt="2022-11-28T14:15:24.043" v="0"/>
      <pc:docMkLst>
        <pc:docMk/>
      </pc:docMkLst>
      <pc:sldChg chg="delSp">
        <pc:chgData name="GONZALES, PAIGE" userId="S::gonzalesp32@gator.uhd.edu::d277bb9a-904e-4a42-a73c-ad207d43ee2a" providerId="AD" clId="Web-{56BF821A-5DD9-4F6A-962B-2AE11058B6CB}" dt="2022-11-28T14:15:24.043" v="0"/>
        <pc:sldMkLst>
          <pc:docMk/>
          <pc:sldMk cId="716956905" sldId="272"/>
        </pc:sldMkLst>
        <pc:picChg chg="del">
          <ac:chgData name="GONZALES, PAIGE" userId="S::gonzalesp32@gator.uhd.edu::d277bb9a-904e-4a42-a73c-ad207d43ee2a" providerId="AD" clId="Web-{56BF821A-5DD9-4F6A-962B-2AE11058B6CB}" dt="2022-11-28T14:15:24.043" v="0"/>
          <ac:picMkLst>
            <pc:docMk/>
            <pc:sldMk cId="716956905" sldId="272"/>
            <ac:picMk id="3" creationId="{29A465C1-BB5A-2BE7-8AD3-E18FC5B5E7BD}"/>
          </ac:picMkLst>
        </pc:picChg>
      </pc:sldChg>
    </pc:docChg>
  </pc:docChgLst>
  <pc:docChgLst>
    <pc:chgData name="Ganvir, Sonal" userId="S::ganvirs1@gator.uhd.edu::748f580f-1d5b-4a72-89f7-ad46b0de0fef" providerId="AD" clId="Web-{473D1CE5-F922-41A7-8A70-EC065E9C5AA3}"/>
    <pc:docChg chg="modSld">
      <pc:chgData name="Ganvir, Sonal" userId="S::ganvirs1@gator.uhd.edu::748f580f-1d5b-4a72-89f7-ad46b0de0fef" providerId="AD" clId="Web-{473D1CE5-F922-41A7-8A70-EC065E9C5AA3}" dt="2022-11-28T08:41:20.513" v="0"/>
      <pc:docMkLst>
        <pc:docMk/>
      </pc:docMkLst>
      <pc:sldChg chg="delSp">
        <pc:chgData name="Ganvir, Sonal" userId="S::ganvirs1@gator.uhd.edu::748f580f-1d5b-4a72-89f7-ad46b0de0fef" providerId="AD" clId="Web-{473D1CE5-F922-41A7-8A70-EC065E9C5AA3}" dt="2022-11-28T08:41:20.513" v="0"/>
        <pc:sldMkLst>
          <pc:docMk/>
          <pc:sldMk cId="612177979" sldId="261"/>
        </pc:sldMkLst>
        <pc:picChg chg="del">
          <ac:chgData name="Ganvir, Sonal" userId="S::ganvirs1@gator.uhd.edu::748f580f-1d5b-4a72-89f7-ad46b0de0fef" providerId="AD" clId="Web-{473D1CE5-F922-41A7-8A70-EC065E9C5AA3}" dt="2022-11-28T08:41:20.513" v="0"/>
          <ac:picMkLst>
            <pc:docMk/>
            <pc:sldMk cId="612177979" sldId="261"/>
            <ac:picMk id="11" creationId="{7D0743FE-F9B5-2E82-53B5-92BAD5794854}"/>
          </ac:picMkLst>
        </pc:picChg>
      </pc:sldChg>
    </pc:docChg>
  </pc:docChgLst>
  <pc:docChgLst>
    <pc:chgData name="Ganvir, Sonal" userId="S::ganvirs1@gator.uhd.edu::748f580f-1d5b-4a72-89f7-ad46b0de0fef" providerId="AD" clId="Web-{1849AF6C-8CD5-41BE-8873-36F11AEA9413}"/>
    <pc:docChg chg="modSld sldOrd">
      <pc:chgData name="Ganvir, Sonal" userId="S::ganvirs1@gator.uhd.edu::748f580f-1d5b-4a72-89f7-ad46b0de0fef" providerId="AD" clId="Web-{1849AF6C-8CD5-41BE-8873-36F11AEA9413}" dt="2022-11-28T15:33:21.321" v="116" actId="1076"/>
      <pc:docMkLst>
        <pc:docMk/>
      </pc:docMkLst>
      <pc:sldChg chg="addSp delSp modSp">
        <pc:chgData name="Ganvir, Sonal" userId="S::ganvirs1@gator.uhd.edu::748f580f-1d5b-4a72-89f7-ad46b0de0fef" providerId="AD" clId="Web-{1849AF6C-8CD5-41BE-8873-36F11AEA9413}" dt="2022-11-28T15:31:20.942" v="109" actId="1076"/>
        <pc:sldMkLst>
          <pc:docMk/>
          <pc:sldMk cId="3733523618" sldId="258"/>
        </pc:sldMkLst>
        <pc:picChg chg="add mod">
          <ac:chgData name="Ganvir, Sonal" userId="S::ganvirs1@gator.uhd.edu::748f580f-1d5b-4a72-89f7-ad46b0de0fef" providerId="AD" clId="Web-{1849AF6C-8CD5-41BE-8873-36F11AEA9413}" dt="2022-11-28T15:31:10.551" v="107" actId="14100"/>
          <ac:picMkLst>
            <pc:docMk/>
            <pc:sldMk cId="3733523618" sldId="258"/>
            <ac:picMk id="2" creationId="{4BBDC06D-1566-C828-1707-24AA17B7045C}"/>
          </ac:picMkLst>
        </pc:picChg>
        <pc:picChg chg="del">
          <ac:chgData name="Ganvir, Sonal" userId="S::ganvirs1@gator.uhd.edu::748f580f-1d5b-4a72-89f7-ad46b0de0fef" providerId="AD" clId="Web-{1849AF6C-8CD5-41BE-8873-36F11AEA9413}" dt="2022-11-28T15:28:45.203" v="99"/>
          <ac:picMkLst>
            <pc:docMk/>
            <pc:sldMk cId="3733523618" sldId="258"/>
            <ac:picMk id="6" creationId="{3D263D89-EF32-86AD-1712-6297B515170F}"/>
          </ac:picMkLst>
        </pc:picChg>
        <pc:picChg chg="mod">
          <ac:chgData name="Ganvir, Sonal" userId="S::ganvirs1@gator.uhd.edu::748f580f-1d5b-4a72-89f7-ad46b0de0fef" providerId="AD" clId="Web-{1849AF6C-8CD5-41BE-8873-36F11AEA9413}" dt="2022-11-28T15:31:20.942" v="109" actId="1076"/>
          <ac:picMkLst>
            <pc:docMk/>
            <pc:sldMk cId="3733523618" sldId="258"/>
            <ac:picMk id="15" creationId="{FE997C81-F8A7-C738-A1EE-B06E661C4A37}"/>
          </ac:picMkLst>
        </pc:picChg>
      </pc:sldChg>
      <pc:sldChg chg="modSp">
        <pc:chgData name="Ganvir, Sonal" userId="S::ganvirs1@gator.uhd.edu::748f580f-1d5b-4a72-89f7-ad46b0de0fef" providerId="AD" clId="Web-{1849AF6C-8CD5-41BE-8873-36F11AEA9413}" dt="2022-11-28T15:33:15.102" v="115" actId="1076"/>
        <pc:sldMkLst>
          <pc:docMk/>
          <pc:sldMk cId="612177979" sldId="261"/>
        </pc:sldMkLst>
        <pc:picChg chg="mod">
          <ac:chgData name="Ganvir, Sonal" userId="S::ganvirs1@gator.uhd.edu::748f580f-1d5b-4a72-89f7-ad46b0de0fef" providerId="AD" clId="Web-{1849AF6C-8CD5-41BE-8873-36F11AEA9413}" dt="2022-11-28T15:33:15.102" v="115" actId="1076"/>
          <ac:picMkLst>
            <pc:docMk/>
            <pc:sldMk cId="612177979" sldId="261"/>
            <ac:picMk id="3" creationId="{789CC65C-0473-20EC-7553-98946BDC079B}"/>
          </ac:picMkLst>
        </pc:picChg>
      </pc:sldChg>
      <pc:sldChg chg="modSp">
        <pc:chgData name="Ganvir, Sonal" userId="S::ganvirs1@gator.uhd.edu::748f580f-1d5b-4a72-89f7-ad46b0de0fef" providerId="AD" clId="Web-{1849AF6C-8CD5-41BE-8873-36F11AEA9413}" dt="2022-11-28T15:33:21.321" v="116" actId="1076"/>
        <pc:sldMkLst>
          <pc:docMk/>
          <pc:sldMk cId="3309279394" sldId="265"/>
        </pc:sldMkLst>
        <pc:picChg chg="mod">
          <ac:chgData name="Ganvir, Sonal" userId="S::ganvirs1@gator.uhd.edu::748f580f-1d5b-4a72-89f7-ad46b0de0fef" providerId="AD" clId="Web-{1849AF6C-8CD5-41BE-8873-36F11AEA9413}" dt="2022-11-28T15:33:21.321" v="116" actId="1076"/>
          <ac:picMkLst>
            <pc:docMk/>
            <pc:sldMk cId="3309279394" sldId="265"/>
            <ac:picMk id="2" creationId="{A4F61CA8-A1ED-3FD8-6A7F-97A2F6025C0B}"/>
          </ac:picMkLst>
        </pc:picChg>
      </pc:sldChg>
      <pc:sldChg chg="addSp delSp modSp ord">
        <pc:chgData name="Ganvir, Sonal" userId="S::ganvirs1@gator.uhd.edu::748f580f-1d5b-4a72-89f7-ad46b0de0fef" providerId="AD" clId="Web-{1849AF6C-8CD5-41BE-8873-36F11AEA9413}" dt="2022-11-28T15:32:47.351" v="112" actId="1076"/>
        <pc:sldMkLst>
          <pc:docMk/>
          <pc:sldMk cId="716956905" sldId="272"/>
        </pc:sldMkLst>
        <pc:spChg chg="add mod">
          <ac:chgData name="Ganvir, Sonal" userId="S::ganvirs1@gator.uhd.edu::748f580f-1d5b-4a72-89f7-ad46b0de0fef" providerId="AD" clId="Web-{1849AF6C-8CD5-41BE-8873-36F11AEA9413}" dt="2022-11-28T15:28:15.639" v="97" actId="1076"/>
          <ac:spMkLst>
            <pc:docMk/>
            <pc:sldMk cId="716956905" sldId="272"/>
            <ac:spMk id="5" creationId="{7927E48F-406F-7A29-F82F-38655C08AC99}"/>
          </ac:spMkLst>
        </pc:spChg>
        <pc:spChg chg="add mod">
          <ac:chgData name="Ganvir, Sonal" userId="S::ganvirs1@gator.uhd.edu::748f580f-1d5b-4a72-89f7-ad46b0de0fef" providerId="AD" clId="Web-{1849AF6C-8CD5-41BE-8873-36F11AEA9413}" dt="2022-11-28T15:32:47.351" v="112" actId="1076"/>
          <ac:spMkLst>
            <pc:docMk/>
            <pc:sldMk cId="716956905" sldId="272"/>
            <ac:spMk id="6" creationId="{D1580996-7D6C-0011-FF62-32A497C37BBA}"/>
          </ac:spMkLst>
        </pc:spChg>
        <pc:picChg chg="del">
          <ac:chgData name="Ganvir, Sonal" userId="S::ganvirs1@gator.uhd.edu::748f580f-1d5b-4a72-89f7-ad46b0de0fef" providerId="AD" clId="Web-{1849AF6C-8CD5-41BE-8873-36F11AEA9413}" dt="2022-11-28T15:22:11.300" v="7"/>
          <ac:picMkLst>
            <pc:docMk/>
            <pc:sldMk cId="716956905" sldId="272"/>
            <ac:picMk id="2" creationId="{35CAA6A1-AC90-64BF-2D00-516B3B462FC1}"/>
          </ac:picMkLst>
        </pc:picChg>
        <pc:picChg chg="add mod">
          <ac:chgData name="Ganvir, Sonal" userId="S::ganvirs1@gator.uhd.edu::748f580f-1d5b-4a72-89f7-ad46b0de0fef" providerId="AD" clId="Web-{1849AF6C-8CD5-41BE-8873-36F11AEA9413}" dt="2022-11-28T15:25:18.775" v="45" actId="1076"/>
          <ac:picMkLst>
            <pc:docMk/>
            <pc:sldMk cId="716956905" sldId="272"/>
            <ac:picMk id="3" creationId="{30B55DBC-A14D-281B-EBC8-2ED7DA7BE196}"/>
          </ac:picMkLst>
        </pc:picChg>
      </pc:sldChg>
      <pc:sldChg chg="addSp delSp modSp">
        <pc:chgData name="Ganvir, Sonal" userId="S::ganvirs1@gator.uhd.edu::748f580f-1d5b-4a72-89f7-ad46b0de0fef" providerId="AD" clId="Web-{1849AF6C-8CD5-41BE-8873-36F11AEA9413}" dt="2022-11-28T15:32:40.710" v="111" actId="1076"/>
        <pc:sldMkLst>
          <pc:docMk/>
          <pc:sldMk cId="2874527924" sldId="273"/>
        </pc:sldMkLst>
        <pc:spChg chg="add del mod">
          <ac:chgData name="Ganvir, Sonal" userId="S::ganvirs1@gator.uhd.edu::748f580f-1d5b-4a72-89f7-ad46b0de0fef" providerId="AD" clId="Web-{1849AF6C-8CD5-41BE-8873-36F11AEA9413}" dt="2022-11-28T15:26:05.542" v="53"/>
          <ac:spMkLst>
            <pc:docMk/>
            <pc:sldMk cId="2874527924" sldId="273"/>
            <ac:spMk id="6" creationId="{DF36F32E-058B-ADF0-304A-DF7E53506F9A}"/>
          </ac:spMkLst>
        </pc:spChg>
        <pc:spChg chg="add mod">
          <ac:chgData name="Ganvir, Sonal" userId="S::ganvirs1@gator.uhd.edu::748f580f-1d5b-4a72-89f7-ad46b0de0fef" providerId="AD" clId="Web-{1849AF6C-8CD5-41BE-8873-36F11AEA9413}" dt="2022-11-28T15:26:55.824" v="76" actId="20577"/>
          <ac:spMkLst>
            <pc:docMk/>
            <pc:sldMk cId="2874527924" sldId="273"/>
            <ac:spMk id="7" creationId="{54DBD39F-8843-7F26-14AE-0C8533739149}"/>
          </ac:spMkLst>
        </pc:spChg>
        <pc:spChg chg="add del mod">
          <ac:chgData name="Ganvir, Sonal" userId="S::ganvirs1@gator.uhd.edu::748f580f-1d5b-4a72-89f7-ad46b0de0fef" providerId="AD" clId="Web-{1849AF6C-8CD5-41BE-8873-36F11AEA9413}" dt="2022-11-28T15:26:10.870" v="56"/>
          <ac:spMkLst>
            <pc:docMk/>
            <pc:sldMk cId="2874527924" sldId="273"/>
            <ac:spMk id="9" creationId="{FE755913-36A5-2F82-9B5E-32F1495B69B0}"/>
          </ac:spMkLst>
        </pc:spChg>
        <pc:spChg chg="add mod">
          <ac:chgData name="Ganvir, Sonal" userId="S::ganvirs1@gator.uhd.edu::748f580f-1d5b-4a72-89f7-ad46b0de0fef" providerId="AD" clId="Web-{1849AF6C-8CD5-41BE-8873-36F11AEA9413}" dt="2022-11-28T15:32:40.710" v="111" actId="1076"/>
          <ac:spMkLst>
            <pc:docMk/>
            <pc:sldMk cId="2874527924" sldId="273"/>
            <ac:spMk id="10" creationId="{A1100E84-42D4-6BCE-890B-E47E05126951}"/>
          </ac:spMkLst>
        </pc:spChg>
        <pc:picChg chg="add del mod">
          <ac:chgData name="Ganvir, Sonal" userId="S::ganvirs1@gator.uhd.edu::748f580f-1d5b-4a72-89f7-ad46b0de0fef" providerId="AD" clId="Web-{1849AF6C-8CD5-41BE-8873-36F11AEA9413}" dt="2022-11-28T15:21:52.252" v="1"/>
          <ac:picMkLst>
            <pc:docMk/>
            <pc:sldMk cId="2874527924" sldId="273"/>
            <ac:picMk id="2" creationId="{744D0B73-E4E2-BA6B-D9B8-9E51ADFE412E}"/>
          </ac:picMkLst>
        </pc:picChg>
        <pc:picChg chg="add mod">
          <ac:chgData name="Ganvir, Sonal" userId="S::ganvirs1@gator.uhd.edu::748f580f-1d5b-4a72-89f7-ad46b0de0fef" providerId="AD" clId="Web-{1849AF6C-8CD5-41BE-8873-36F11AEA9413}" dt="2022-11-28T15:25:46.666" v="48" actId="1076"/>
          <ac:picMkLst>
            <pc:docMk/>
            <pc:sldMk cId="2874527924" sldId="273"/>
            <ac:picMk id="3" creationId="{06787ADC-0159-8222-EB2E-514AA17951C9}"/>
          </ac:picMkLst>
        </pc:picChg>
        <pc:picChg chg="del">
          <ac:chgData name="Ganvir, Sonal" userId="S::ganvirs1@gator.uhd.edu::748f580f-1d5b-4a72-89f7-ad46b0de0fef" providerId="AD" clId="Web-{1849AF6C-8CD5-41BE-8873-36F11AEA9413}" dt="2022-11-28T15:22:39.020" v="9"/>
          <ac:picMkLst>
            <pc:docMk/>
            <pc:sldMk cId="2874527924" sldId="273"/>
            <ac:picMk id="4" creationId="{109B3C23-110A-88BD-E4A5-461AFBE3B164}"/>
          </ac:picMkLst>
        </pc:picChg>
      </pc:sldChg>
    </pc:docChg>
  </pc:docChgLst>
  <pc:docChgLst>
    <pc:chgData name="Ganvir, Sonal" userId="S::ganvirs1@gator.uhd.edu::748f580f-1d5b-4a72-89f7-ad46b0de0fef" providerId="AD" clId="Web-{BFCC28EC-A9E4-4BE5-BE1D-0EC8CCFC7ADD}"/>
    <pc:docChg chg="addSld delSld modSld sldOrd addMainMaster delMainMaster modMainMaster">
      <pc:chgData name="Ganvir, Sonal" userId="S::ganvirs1@gator.uhd.edu::748f580f-1d5b-4a72-89f7-ad46b0de0fef" providerId="AD" clId="Web-{BFCC28EC-A9E4-4BE5-BE1D-0EC8CCFC7ADD}" dt="2022-11-28T08:35:29.371" v="133" actId="1076"/>
      <pc:docMkLst>
        <pc:docMk/>
      </pc:docMkLst>
      <pc:sldChg chg="addSp delSp modSp">
        <pc:chgData name="Ganvir, Sonal" userId="S::ganvirs1@gator.uhd.edu::748f580f-1d5b-4a72-89f7-ad46b0de0fef" providerId="AD" clId="Web-{BFCC28EC-A9E4-4BE5-BE1D-0EC8CCFC7ADD}" dt="2022-11-28T08:33:43.838" v="125" actId="1076"/>
        <pc:sldMkLst>
          <pc:docMk/>
          <pc:sldMk cId="612177979" sldId="261"/>
        </pc:sldMkLst>
        <pc:picChg chg="add del mod modCrop">
          <ac:chgData name="Ganvir, Sonal" userId="S::ganvirs1@gator.uhd.edu::748f580f-1d5b-4a72-89f7-ad46b0de0fef" providerId="AD" clId="Web-{BFCC28EC-A9E4-4BE5-BE1D-0EC8CCFC7ADD}" dt="2022-11-28T08:25:17.858" v="34"/>
          <ac:picMkLst>
            <pc:docMk/>
            <pc:sldMk cId="612177979" sldId="261"/>
            <ac:picMk id="3" creationId="{3414C709-A227-091D-C8E4-E6505493D150}"/>
          </ac:picMkLst>
        </pc:picChg>
        <pc:picChg chg="add del mod">
          <ac:chgData name="Ganvir, Sonal" userId="S::ganvirs1@gator.uhd.edu::748f580f-1d5b-4a72-89f7-ad46b0de0fef" providerId="AD" clId="Web-{BFCC28EC-A9E4-4BE5-BE1D-0EC8CCFC7ADD}" dt="2022-11-28T08:29:59.802" v="80"/>
          <ac:picMkLst>
            <pc:docMk/>
            <pc:sldMk cId="612177979" sldId="261"/>
            <ac:picMk id="4" creationId="{6B3B2354-C8D4-A040-B409-FAC88B013FCB}"/>
          </ac:picMkLst>
        </pc:picChg>
        <pc:picChg chg="add del mod">
          <ac:chgData name="Ganvir, Sonal" userId="S::ganvirs1@gator.uhd.edu::748f580f-1d5b-4a72-89f7-ad46b0de0fef" providerId="AD" clId="Web-{BFCC28EC-A9E4-4BE5-BE1D-0EC8CCFC7ADD}" dt="2022-11-28T08:29:17.973" v="75"/>
          <ac:picMkLst>
            <pc:docMk/>
            <pc:sldMk cId="612177979" sldId="261"/>
            <ac:picMk id="5" creationId="{98D87930-72D0-B70E-4E87-E28EFC0A643F}"/>
          </ac:picMkLst>
        </pc:picChg>
        <pc:picChg chg="del mod">
          <ac:chgData name="Ganvir, Sonal" userId="S::ganvirs1@gator.uhd.edu::748f580f-1d5b-4a72-89f7-ad46b0de0fef" providerId="AD" clId="Web-{BFCC28EC-A9E4-4BE5-BE1D-0EC8CCFC7ADD}" dt="2022-11-28T08:23:18.418" v="16"/>
          <ac:picMkLst>
            <pc:docMk/>
            <pc:sldMk cId="612177979" sldId="261"/>
            <ac:picMk id="6" creationId="{341A29FF-FED5-FAC8-343E-102970ED321F}"/>
          </ac:picMkLst>
        </pc:picChg>
        <pc:picChg chg="add del mod">
          <ac:chgData name="Ganvir, Sonal" userId="S::ganvirs1@gator.uhd.edu::748f580f-1d5b-4a72-89f7-ad46b0de0fef" providerId="AD" clId="Web-{BFCC28EC-A9E4-4BE5-BE1D-0EC8CCFC7ADD}" dt="2022-11-28T08:29:08.441" v="70"/>
          <ac:picMkLst>
            <pc:docMk/>
            <pc:sldMk cId="612177979" sldId="261"/>
            <ac:picMk id="8" creationId="{5E1D7952-EABA-2A7E-3DE2-125029F6F990}"/>
          </ac:picMkLst>
        </pc:picChg>
        <pc:picChg chg="add del mod">
          <ac:chgData name="Ganvir, Sonal" userId="S::ganvirs1@gator.uhd.edu::748f580f-1d5b-4a72-89f7-ad46b0de0fef" providerId="AD" clId="Web-{BFCC28EC-A9E4-4BE5-BE1D-0EC8CCFC7ADD}" dt="2022-11-28T08:29:05.832" v="68"/>
          <ac:picMkLst>
            <pc:docMk/>
            <pc:sldMk cId="612177979" sldId="261"/>
            <ac:picMk id="9" creationId="{6A718DE0-3C66-EF15-5851-4670404DF2D3}"/>
          </ac:picMkLst>
        </pc:picChg>
        <pc:picChg chg="add del mod">
          <ac:chgData name="Ganvir, Sonal" userId="S::ganvirs1@gator.uhd.edu::748f580f-1d5b-4a72-89f7-ad46b0de0fef" providerId="AD" clId="Web-{BFCC28EC-A9E4-4BE5-BE1D-0EC8CCFC7ADD}" dt="2022-11-28T08:30:07.583" v="82"/>
          <ac:picMkLst>
            <pc:docMk/>
            <pc:sldMk cId="612177979" sldId="261"/>
            <ac:picMk id="10" creationId="{75059608-A223-566A-CC02-93D329276A0F}"/>
          </ac:picMkLst>
        </pc:picChg>
        <pc:picChg chg="add mod">
          <ac:chgData name="Ganvir, Sonal" userId="S::ganvirs1@gator.uhd.edu::748f580f-1d5b-4a72-89f7-ad46b0de0fef" providerId="AD" clId="Web-{BFCC28EC-A9E4-4BE5-BE1D-0EC8CCFC7ADD}" dt="2022-11-28T08:33:43.838" v="125" actId="1076"/>
          <ac:picMkLst>
            <pc:docMk/>
            <pc:sldMk cId="612177979" sldId="261"/>
            <ac:picMk id="11" creationId="{7D0743FE-F9B5-2E82-53B5-92BAD5794854}"/>
          </ac:picMkLst>
        </pc:picChg>
        <pc:picChg chg="del">
          <ac:chgData name="Ganvir, Sonal" userId="S::ganvirs1@gator.uhd.edu::748f580f-1d5b-4a72-89f7-ad46b0de0fef" providerId="AD" clId="Web-{BFCC28EC-A9E4-4BE5-BE1D-0EC8CCFC7ADD}" dt="2022-11-28T08:21:29.930" v="0"/>
          <ac:picMkLst>
            <pc:docMk/>
            <pc:sldMk cId="612177979" sldId="261"/>
            <ac:picMk id="17" creationId="{33202418-0991-3638-EF51-DAE94D2F8059}"/>
          </ac:picMkLst>
        </pc:picChg>
      </pc:sldChg>
      <pc:sldChg chg="addSp delSp modSp">
        <pc:chgData name="Ganvir, Sonal" userId="S::ganvirs1@gator.uhd.edu::748f580f-1d5b-4a72-89f7-ad46b0de0fef" providerId="AD" clId="Web-{BFCC28EC-A9E4-4BE5-BE1D-0EC8CCFC7ADD}" dt="2022-11-28T08:35:29.371" v="133" actId="1076"/>
        <pc:sldMkLst>
          <pc:docMk/>
          <pc:sldMk cId="3309279394" sldId="265"/>
        </pc:sldMkLst>
        <pc:picChg chg="add mod">
          <ac:chgData name="Ganvir, Sonal" userId="S::ganvirs1@gator.uhd.edu::748f580f-1d5b-4a72-89f7-ad46b0de0fef" providerId="AD" clId="Web-{BFCC28EC-A9E4-4BE5-BE1D-0EC8CCFC7ADD}" dt="2022-11-28T08:35:29.371" v="133" actId="1076"/>
          <ac:picMkLst>
            <pc:docMk/>
            <pc:sldMk cId="3309279394" sldId="265"/>
            <ac:picMk id="2" creationId="{A4F61CA8-A1ED-3FD8-6A7F-97A2F6025C0B}"/>
          </ac:picMkLst>
        </pc:picChg>
        <pc:picChg chg="del">
          <ac:chgData name="Ganvir, Sonal" userId="S::ganvirs1@gator.uhd.edu::748f580f-1d5b-4a72-89f7-ad46b0de0fef" providerId="AD" clId="Web-{BFCC28EC-A9E4-4BE5-BE1D-0EC8CCFC7ADD}" dt="2022-11-28T08:34:02.682" v="128"/>
          <ac:picMkLst>
            <pc:docMk/>
            <pc:sldMk cId="3309279394" sldId="265"/>
            <ac:picMk id="8" creationId="{EBEB9430-6D1D-3B51-8D59-8158FF8E8D00}"/>
          </ac:picMkLst>
        </pc:picChg>
      </pc:sldChg>
      <pc:sldChg chg="addSp delSp modSp new del">
        <pc:chgData name="Ganvir, Sonal" userId="S::ganvirs1@gator.uhd.edu::748f580f-1d5b-4a72-89f7-ad46b0de0fef" providerId="AD" clId="Web-{BFCC28EC-A9E4-4BE5-BE1D-0EC8CCFC7ADD}" dt="2022-11-28T08:24:23.560" v="22"/>
        <pc:sldMkLst>
          <pc:docMk/>
          <pc:sldMk cId="3207517679" sldId="269"/>
        </pc:sldMkLst>
        <pc:picChg chg="add del mod">
          <ac:chgData name="Ganvir, Sonal" userId="S::ganvirs1@gator.uhd.edu::748f580f-1d5b-4a72-89f7-ad46b0de0fef" providerId="AD" clId="Web-{BFCC28EC-A9E4-4BE5-BE1D-0EC8CCFC7ADD}" dt="2022-11-28T08:24:18.700" v="21"/>
          <ac:picMkLst>
            <pc:docMk/>
            <pc:sldMk cId="3207517679" sldId="269"/>
            <ac:picMk id="7" creationId="{2436069A-E8EC-204C-C275-0602FFCB3620}"/>
          </ac:picMkLst>
        </pc:picChg>
      </pc:sldChg>
      <pc:sldChg chg="addSp delSp modSp add del ord replId">
        <pc:chgData name="Ganvir, Sonal" userId="S::ganvirs1@gator.uhd.edu::748f580f-1d5b-4a72-89f7-ad46b0de0fef" providerId="AD" clId="Web-{BFCC28EC-A9E4-4BE5-BE1D-0EC8CCFC7ADD}" dt="2022-11-28T08:30:40.678" v="86"/>
        <pc:sldMkLst>
          <pc:docMk/>
          <pc:sldMk cId="611465026" sldId="270"/>
        </pc:sldMkLst>
        <pc:picChg chg="add del mod">
          <ac:chgData name="Ganvir, Sonal" userId="S::ganvirs1@gator.uhd.edu::748f580f-1d5b-4a72-89f7-ad46b0de0fef" providerId="AD" clId="Web-{BFCC28EC-A9E4-4BE5-BE1D-0EC8CCFC7ADD}" dt="2022-11-28T08:28:54.488" v="61"/>
          <ac:picMkLst>
            <pc:docMk/>
            <pc:sldMk cId="611465026" sldId="270"/>
            <ac:picMk id="3" creationId="{ABC42C7B-1BD4-D959-9ADB-E57648CF969C}"/>
          </ac:picMkLst>
        </pc:picChg>
        <pc:picChg chg="del">
          <ac:chgData name="Ganvir, Sonal" userId="S::ganvirs1@gator.uhd.edu::748f580f-1d5b-4a72-89f7-ad46b0de0fef" providerId="AD" clId="Web-{BFCC28EC-A9E4-4BE5-BE1D-0EC8CCFC7ADD}" dt="2022-11-28T08:24:23.747" v="23"/>
          <ac:picMkLst>
            <pc:docMk/>
            <pc:sldMk cId="611465026" sldId="270"/>
            <ac:picMk id="4" creationId="{70AD6F31-9A95-C666-9993-F29CD7CBA255}"/>
          </ac:picMkLst>
        </pc:picChg>
        <pc:picChg chg="del">
          <ac:chgData name="Ganvir, Sonal" userId="S::ganvirs1@gator.uhd.edu::748f580f-1d5b-4a72-89f7-ad46b0de0fef" providerId="AD" clId="Web-{BFCC28EC-A9E4-4BE5-BE1D-0EC8CCFC7ADD}" dt="2022-11-28T08:24:28.044" v="24"/>
          <ac:picMkLst>
            <pc:docMk/>
            <pc:sldMk cId="611465026" sldId="270"/>
            <ac:picMk id="12" creationId="{FD989DB3-373C-96EE-47BD-073CACD6212C}"/>
          </ac:picMkLst>
        </pc:picChg>
        <pc:picChg chg="del">
          <ac:chgData name="Ganvir, Sonal" userId="S::ganvirs1@gator.uhd.edu::748f580f-1d5b-4a72-89f7-ad46b0de0fef" providerId="AD" clId="Web-{BFCC28EC-A9E4-4BE5-BE1D-0EC8CCFC7ADD}" dt="2022-11-28T08:24:33.200" v="25"/>
          <ac:picMkLst>
            <pc:docMk/>
            <pc:sldMk cId="611465026" sldId="270"/>
            <ac:picMk id="14" creationId="{41C9F3D7-A203-9DCD-4B4E-176A2ECC6FE9}"/>
          </ac:picMkLst>
        </pc:picChg>
        <pc:picChg chg="del">
          <ac:chgData name="Ganvir, Sonal" userId="S::ganvirs1@gator.uhd.edu::748f580f-1d5b-4a72-89f7-ad46b0de0fef" providerId="AD" clId="Web-{BFCC28EC-A9E4-4BE5-BE1D-0EC8CCFC7ADD}" dt="2022-11-28T08:24:38.200" v="26"/>
          <ac:picMkLst>
            <pc:docMk/>
            <pc:sldMk cId="611465026" sldId="270"/>
            <ac:picMk id="19" creationId="{7F465377-F4DE-D927-EAFB-7C540FBD4F4E}"/>
          </ac:picMkLst>
        </pc:picChg>
      </pc:sldChg>
      <pc:sldChg chg="add del">
        <pc:chgData name="Ganvir, Sonal" userId="S::ganvirs1@gator.uhd.edu::748f580f-1d5b-4a72-89f7-ad46b0de0fef" providerId="AD" clId="Web-{BFCC28EC-A9E4-4BE5-BE1D-0EC8CCFC7ADD}" dt="2022-11-28T08:28:30.034" v="60"/>
        <pc:sldMkLst>
          <pc:docMk/>
          <pc:sldMk cId="1185710558" sldId="271"/>
        </pc:sldMkLst>
      </pc:sldChg>
      <pc:sldChg chg="addSp delSp modSp add ord replId">
        <pc:chgData name="Ganvir, Sonal" userId="S::ganvirs1@gator.uhd.edu::748f580f-1d5b-4a72-89f7-ad46b0de0fef" providerId="AD" clId="Web-{BFCC28EC-A9E4-4BE5-BE1D-0EC8CCFC7ADD}" dt="2022-11-28T08:33:51.463" v="127" actId="1076"/>
        <pc:sldMkLst>
          <pc:docMk/>
          <pc:sldMk cId="2152737531" sldId="271"/>
        </pc:sldMkLst>
        <pc:picChg chg="add del mod">
          <ac:chgData name="Ganvir, Sonal" userId="S::ganvirs1@gator.uhd.edu::748f580f-1d5b-4a72-89f7-ad46b0de0fef" providerId="AD" clId="Web-{BFCC28EC-A9E4-4BE5-BE1D-0EC8CCFC7ADD}" dt="2022-11-28T08:32:19.320" v="110"/>
          <ac:picMkLst>
            <pc:docMk/>
            <pc:sldMk cId="2152737531" sldId="271"/>
            <ac:picMk id="2" creationId="{7E85F70B-59F4-AD45-EB7B-448D7FF4108F}"/>
          </ac:picMkLst>
        </pc:picChg>
        <pc:picChg chg="add mod modCrop">
          <ac:chgData name="Ganvir, Sonal" userId="S::ganvirs1@gator.uhd.edu::748f580f-1d5b-4a72-89f7-ad46b0de0fef" providerId="AD" clId="Web-{BFCC28EC-A9E4-4BE5-BE1D-0EC8CCFC7ADD}" dt="2022-11-28T08:33:51.463" v="127" actId="1076"/>
          <ac:picMkLst>
            <pc:docMk/>
            <pc:sldMk cId="2152737531" sldId="271"/>
            <ac:picMk id="5" creationId="{8325FF91-781E-ACAB-1D9A-CEA40B926667}"/>
          </ac:picMkLst>
        </pc:picChg>
        <pc:picChg chg="del">
          <ac:chgData name="Ganvir, Sonal" userId="S::ganvirs1@gator.uhd.edu::748f580f-1d5b-4a72-89f7-ad46b0de0fef" providerId="AD" clId="Web-{BFCC28EC-A9E4-4BE5-BE1D-0EC8CCFC7ADD}" dt="2022-11-28T08:30:50.881" v="88"/>
          <ac:picMkLst>
            <pc:docMk/>
            <pc:sldMk cId="2152737531" sldId="271"/>
            <ac:picMk id="19" creationId="{63BC6011-91E1-8918-17ED-4C47990CF122}"/>
          </ac:picMkLst>
        </pc:picChg>
        <pc:picChg chg="del">
          <ac:chgData name="Ganvir, Sonal" userId="S::ganvirs1@gator.uhd.edu::748f580f-1d5b-4a72-89f7-ad46b0de0fef" providerId="AD" clId="Web-{BFCC28EC-A9E4-4BE5-BE1D-0EC8CCFC7ADD}" dt="2022-11-28T08:30:55.725" v="89"/>
          <ac:picMkLst>
            <pc:docMk/>
            <pc:sldMk cId="2152737531" sldId="271"/>
            <ac:picMk id="22" creationId="{1C4DCAF9-8A5B-EF4B-3346-81EC84703DE7}"/>
          </ac:picMkLst>
        </pc:picChg>
        <pc:picChg chg="del">
          <ac:chgData name="Ganvir, Sonal" userId="S::ganvirs1@gator.uhd.edu::748f580f-1d5b-4a72-89f7-ad46b0de0fef" providerId="AD" clId="Web-{BFCC28EC-A9E4-4BE5-BE1D-0EC8CCFC7ADD}" dt="2022-11-28T08:30:46.271" v="87"/>
          <ac:picMkLst>
            <pc:docMk/>
            <pc:sldMk cId="2152737531" sldId="271"/>
            <ac:picMk id="23" creationId="{3547B04E-A6E5-092B-17F1-F7E883BCD8B9}"/>
          </ac:picMkLst>
        </pc:picChg>
      </pc:sldChg>
      <pc:sldMasterChg chg="add del addSldLayout delSldLayout">
        <pc:chgData name="Ganvir, Sonal" userId="S::ganvirs1@gator.uhd.edu::748f580f-1d5b-4a72-89f7-ad46b0de0fef" providerId="AD" clId="Web-{BFCC28EC-A9E4-4BE5-BE1D-0EC8CCFC7ADD}" dt="2022-11-28T08:28:30.034" v="60"/>
        <pc:sldMasterMkLst>
          <pc:docMk/>
          <pc:sldMasterMk cId="1904852015" sldId="2147483648"/>
        </pc:sldMasterMkLst>
        <pc:sldLayoutChg chg="add del">
          <pc:chgData name="Ganvir, Sonal" userId="S::ganvirs1@gator.uhd.edu::748f580f-1d5b-4a72-89f7-ad46b0de0fef" providerId="AD" clId="Web-{BFCC28EC-A9E4-4BE5-BE1D-0EC8CCFC7ADD}" dt="2022-11-28T08:28:30.034" v="60"/>
          <pc:sldLayoutMkLst>
            <pc:docMk/>
            <pc:sldMasterMk cId="1904852015" sldId="2147483648"/>
            <pc:sldLayoutMk cId="896738362" sldId="2147483649"/>
          </pc:sldLayoutMkLst>
        </pc:sldLayoutChg>
        <pc:sldLayoutChg chg="add del">
          <pc:chgData name="Ganvir, Sonal" userId="S::ganvirs1@gator.uhd.edu::748f580f-1d5b-4a72-89f7-ad46b0de0fef" providerId="AD" clId="Web-{BFCC28EC-A9E4-4BE5-BE1D-0EC8CCFC7ADD}" dt="2022-11-28T08:28:30.034" v="60"/>
          <pc:sldLayoutMkLst>
            <pc:docMk/>
            <pc:sldMasterMk cId="1904852015" sldId="2147483648"/>
            <pc:sldLayoutMk cId="2359722614" sldId="2147483650"/>
          </pc:sldLayoutMkLst>
        </pc:sldLayoutChg>
        <pc:sldLayoutChg chg="add del">
          <pc:chgData name="Ganvir, Sonal" userId="S::ganvirs1@gator.uhd.edu::748f580f-1d5b-4a72-89f7-ad46b0de0fef" providerId="AD" clId="Web-{BFCC28EC-A9E4-4BE5-BE1D-0EC8CCFC7ADD}" dt="2022-11-28T08:28:30.034" v="60"/>
          <pc:sldLayoutMkLst>
            <pc:docMk/>
            <pc:sldMasterMk cId="1904852015" sldId="2147483648"/>
            <pc:sldLayoutMk cId="694532379" sldId="2147483651"/>
          </pc:sldLayoutMkLst>
        </pc:sldLayoutChg>
        <pc:sldLayoutChg chg="add del">
          <pc:chgData name="Ganvir, Sonal" userId="S::ganvirs1@gator.uhd.edu::748f580f-1d5b-4a72-89f7-ad46b0de0fef" providerId="AD" clId="Web-{BFCC28EC-A9E4-4BE5-BE1D-0EC8CCFC7ADD}" dt="2022-11-28T08:28:30.034" v="60"/>
          <pc:sldLayoutMkLst>
            <pc:docMk/>
            <pc:sldMasterMk cId="1904852015" sldId="2147483648"/>
            <pc:sldLayoutMk cId="1723384594" sldId="2147483652"/>
          </pc:sldLayoutMkLst>
        </pc:sldLayoutChg>
        <pc:sldLayoutChg chg="add del">
          <pc:chgData name="Ganvir, Sonal" userId="S::ganvirs1@gator.uhd.edu::748f580f-1d5b-4a72-89f7-ad46b0de0fef" providerId="AD" clId="Web-{BFCC28EC-A9E4-4BE5-BE1D-0EC8CCFC7ADD}" dt="2022-11-28T08:28:30.034" v="60"/>
          <pc:sldLayoutMkLst>
            <pc:docMk/>
            <pc:sldMasterMk cId="1904852015" sldId="2147483648"/>
            <pc:sldLayoutMk cId="2419726589" sldId="2147483653"/>
          </pc:sldLayoutMkLst>
        </pc:sldLayoutChg>
        <pc:sldLayoutChg chg="add del">
          <pc:chgData name="Ganvir, Sonal" userId="S::ganvirs1@gator.uhd.edu::748f580f-1d5b-4a72-89f7-ad46b0de0fef" providerId="AD" clId="Web-{BFCC28EC-A9E4-4BE5-BE1D-0EC8CCFC7ADD}" dt="2022-11-28T08:28:30.034" v="60"/>
          <pc:sldLayoutMkLst>
            <pc:docMk/>
            <pc:sldMasterMk cId="1904852015" sldId="2147483648"/>
            <pc:sldLayoutMk cId="953114326" sldId="2147483654"/>
          </pc:sldLayoutMkLst>
        </pc:sldLayoutChg>
        <pc:sldLayoutChg chg="add del">
          <pc:chgData name="Ganvir, Sonal" userId="S::ganvirs1@gator.uhd.edu::748f580f-1d5b-4a72-89f7-ad46b0de0fef" providerId="AD" clId="Web-{BFCC28EC-A9E4-4BE5-BE1D-0EC8CCFC7ADD}" dt="2022-11-28T08:28:30.034" v="60"/>
          <pc:sldLayoutMkLst>
            <pc:docMk/>
            <pc:sldMasterMk cId="1904852015" sldId="2147483648"/>
            <pc:sldLayoutMk cId="4246240454" sldId="2147483655"/>
          </pc:sldLayoutMkLst>
        </pc:sldLayoutChg>
        <pc:sldLayoutChg chg="add del">
          <pc:chgData name="Ganvir, Sonal" userId="S::ganvirs1@gator.uhd.edu::748f580f-1d5b-4a72-89f7-ad46b0de0fef" providerId="AD" clId="Web-{BFCC28EC-A9E4-4BE5-BE1D-0EC8CCFC7ADD}" dt="2022-11-28T08:28:30.034" v="60"/>
          <pc:sldLayoutMkLst>
            <pc:docMk/>
            <pc:sldMasterMk cId="1904852015" sldId="2147483648"/>
            <pc:sldLayoutMk cId="3830305192" sldId="2147483656"/>
          </pc:sldLayoutMkLst>
        </pc:sldLayoutChg>
        <pc:sldLayoutChg chg="add del">
          <pc:chgData name="Ganvir, Sonal" userId="S::ganvirs1@gator.uhd.edu::748f580f-1d5b-4a72-89f7-ad46b0de0fef" providerId="AD" clId="Web-{BFCC28EC-A9E4-4BE5-BE1D-0EC8CCFC7ADD}" dt="2022-11-28T08:28:30.034" v="60"/>
          <pc:sldLayoutMkLst>
            <pc:docMk/>
            <pc:sldMasterMk cId="1904852015" sldId="2147483648"/>
            <pc:sldLayoutMk cId="1609688846" sldId="2147483657"/>
          </pc:sldLayoutMkLst>
        </pc:sldLayoutChg>
        <pc:sldLayoutChg chg="add del">
          <pc:chgData name="Ganvir, Sonal" userId="S::ganvirs1@gator.uhd.edu::748f580f-1d5b-4a72-89f7-ad46b0de0fef" providerId="AD" clId="Web-{BFCC28EC-A9E4-4BE5-BE1D-0EC8CCFC7ADD}" dt="2022-11-28T08:28:30.034" v="60"/>
          <pc:sldLayoutMkLst>
            <pc:docMk/>
            <pc:sldMasterMk cId="1904852015" sldId="2147483648"/>
            <pc:sldLayoutMk cId="3471160673" sldId="2147483658"/>
          </pc:sldLayoutMkLst>
        </pc:sldLayoutChg>
        <pc:sldLayoutChg chg="add del">
          <pc:chgData name="Ganvir, Sonal" userId="S::ganvirs1@gator.uhd.edu::748f580f-1d5b-4a72-89f7-ad46b0de0fef" providerId="AD" clId="Web-{BFCC28EC-A9E4-4BE5-BE1D-0EC8CCFC7ADD}" dt="2022-11-28T08:28:30.034" v="60"/>
          <pc:sldLayoutMkLst>
            <pc:docMk/>
            <pc:sldMasterMk cId="1904852015" sldId="2147483648"/>
            <pc:sldLayoutMk cId="4195526759" sldId="2147483659"/>
          </pc:sldLayoutMkLst>
        </pc:sldLayoutChg>
      </pc:sldMasterChg>
      <pc:sldMasterChg chg="replId modSldLayout">
        <pc:chgData name="Ganvir, Sonal" userId="S::ganvirs1@gator.uhd.edu::748f580f-1d5b-4a72-89f7-ad46b0de0fef" providerId="AD" clId="Web-{BFCC28EC-A9E4-4BE5-BE1D-0EC8CCFC7ADD}" dt="2022-11-28T08:28:30.034" v="60"/>
        <pc:sldMasterMkLst>
          <pc:docMk/>
          <pc:sldMasterMk cId="3223999130" sldId="2147483648"/>
        </pc:sldMasterMkLst>
        <pc:sldLayoutChg chg="replId">
          <pc:chgData name="Ganvir, Sonal" userId="S::ganvirs1@gator.uhd.edu::748f580f-1d5b-4a72-89f7-ad46b0de0fef" providerId="AD" clId="Web-{BFCC28EC-A9E4-4BE5-BE1D-0EC8CCFC7ADD}" dt="2022-11-28T08:28:30.034" v="60"/>
          <pc:sldLayoutMkLst>
            <pc:docMk/>
            <pc:sldMasterMk cId="3223999130" sldId="2147483648"/>
            <pc:sldLayoutMk cId="3966819956" sldId="2147483653"/>
          </pc:sldLayoutMkLst>
        </pc:sldLayoutChg>
      </pc:sldMasterChg>
    </pc:docChg>
  </pc:docChgLst>
  <pc:docChgLst>
    <pc:chgData name="GONZALES, PAIGE" userId="S::gonzalesp32@gator.uhd.edu::d277bb9a-904e-4a42-a73c-ad207d43ee2a" providerId="AD" clId="Web-{F5A9457C-3B51-4330-AE23-6C36D4AA4266}"/>
    <pc:docChg chg="addSld delSld modSld sldOrd">
      <pc:chgData name="GONZALES, PAIGE" userId="S::gonzalesp32@gator.uhd.edu::d277bb9a-904e-4a42-a73c-ad207d43ee2a" providerId="AD" clId="Web-{F5A9457C-3B51-4330-AE23-6C36D4AA4266}" dt="2022-11-28T14:03:03.538" v="15"/>
      <pc:docMkLst>
        <pc:docMk/>
      </pc:docMkLst>
      <pc:sldChg chg="addSp delSp modSp new mod ord modClrScheme chgLayout">
        <pc:chgData name="GONZALES, PAIGE" userId="S::gonzalesp32@gator.uhd.edu::d277bb9a-904e-4a42-a73c-ad207d43ee2a" providerId="AD" clId="Web-{F5A9457C-3B51-4330-AE23-6C36D4AA4266}" dt="2022-11-28T14:03:03.538" v="15"/>
        <pc:sldMkLst>
          <pc:docMk/>
          <pc:sldMk cId="716956905" sldId="272"/>
        </pc:sldMkLst>
        <pc:spChg chg="del">
          <ac:chgData name="GONZALES, PAIGE" userId="S::gonzalesp32@gator.uhd.edu::d277bb9a-904e-4a42-a73c-ad207d43ee2a" providerId="AD" clId="Web-{F5A9457C-3B51-4330-AE23-6C36D4AA4266}" dt="2022-11-28T14:02:39.271" v="11"/>
          <ac:spMkLst>
            <pc:docMk/>
            <pc:sldMk cId="716956905" sldId="272"/>
            <ac:spMk id="2" creationId="{9FA81847-790A-5B9D-75D3-CA202DFCE3E0}"/>
          </ac:spMkLst>
        </pc:spChg>
        <pc:spChg chg="del">
          <ac:chgData name="GONZALES, PAIGE" userId="S::gonzalesp32@gator.uhd.edu::d277bb9a-904e-4a42-a73c-ad207d43ee2a" providerId="AD" clId="Web-{F5A9457C-3B51-4330-AE23-6C36D4AA4266}" dt="2022-11-28T14:02:43.006" v="12"/>
          <ac:spMkLst>
            <pc:docMk/>
            <pc:sldMk cId="716956905" sldId="272"/>
            <ac:spMk id="3" creationId="{D1A87174-0457-C278-BBB6-A8692F0F9231}"/>
          </ac:spMkLst>
        </pc:spChg>
        <pc:spChg chg="del">
          <ac:chgData name="GONZALES, PAIGE" userId="S::gonzalesp32@gator.uhd.edu::d277bb9a-904e-4a42-a73c-ad207d43ee2a" providerId="AD" clId="Web-{F5A9457C-3B51-4330-AE23-6C36D4AA4266}" dt="2022-11-28T14:02:39.271" v="10"/>
          <ac:spMkLst>
            <pc:docMk/>
            <pc:sldMk cId="716956905" sldId="272"/>
            <ac:spMk id="4" creationId="{1CEC24B9-945A-4661-C12F-C4857C95219A}"/>
          </ac:spMkLst>
        </pc:spChg>
        <pc:spChg chg="del">
          <ac:chgData name="GONZALES, PAIGE" userId="S::gonzalesp32@gator.uhd.edu::d277bb9a-904e-4a42-a73c-ad207d43ee2a" providerId="AD" clId="Web-{F5A9457C-3B51-4330-AE23-6C36D4AA4266}" dt="2022-11-28T14:02:45.193" v="13"/>
          <ac:spMkLst>
            <pc:docMk/>
            <pc:sldMk cId="716956905" sldId="272"/>
            <ac:spMk id="5" creationId="{F4BCF6F7-F981-ED17-0018-21BCC5D639AB}"/>
          </ac:spMkLst>
        </pc:spChg>
        <pc:spChg chg="add del mod">
          <ac:chgData name="GONZALES, PAIGE" userId="S::gonzalesp32@gator.uhd.edu::d277bb9a-904e-4a42-a73c-ad207d43ee2a" providerId="AD" clId="Web-{F5A9457C-3B51-4330-AE23-6C36D4AA4266}" dt="2022-11-28T14:03:03.538" v="15"/>
          <ac:spMkLst>
            <pc:docMk/>
            <pc:sldMk cId="716956905" sldId="272"/>
            <ac:spMk id="6" creationId="{B310DC48-5A2E-2F51-1966-49B703812576}"/>
          </ac:spMkLst>
        </pc:spChg>
        <pc:spChg chg="add del mod">
          <ac:chgData name="GONZALES, PAIGE" userId="S::gonzalesp32@gator.uhd.edu::d277bb9a-904e-4a42-a73c-ad207d43ee2a" providerId="AD" clId="Web-{F5A9457C-3B51-4330-AE23-6C36D4AA4266}" dt="2022-11-28T14:03:03.538" v="15"/>
          <ac:spMkLst>
            <pc:docMk/>
            <pc:sldMk cId="716956905" sldId="272"/>
            <ac:spMk id="7" creationId="{39FE686A-9D0C-7E28-ECC2-6EC3C07386BC}"/>
          </ac:spMkLst>
        </pc:spChg>
      </pc:sldChg>
      <pc:sldChg chg="addSp delSp add del ord replId">
        <pc:chgData name="GONZALES, PAIGE" userId="S::gonzalesp32@gator.uhd.edu::d277bb9a-904e-4a42-a73c-ad207d43ee2a" providerId="AD" clId="Web-{F5A9457C-3B51-4330-AE23-6C36D4AA4266}" dt="2022-11-28T14:02:19.005" v="7"/>
        <pc:sldMkLst>
          <pc:docMk/>
          <pc:sldMk cId="1776226550" sldId="272"/>
        </pc:sldMkLst>
        <pc:picChg chg="add del">
          <ac:chgData name="GONZALES, PAIGE" userId="S::gonzalesp32@gator.uhd.edu::d277bb9a-904e-4a42-a73c-ad207d43ee2a" providerId="AD" clId="Web-{F5A9457C-3B51-4330-AE23-6C36D4AA4266}" dt="2022-11-28T14:02:13.145" v="5"/>
          <ac:picMkLst>
            <pc:docMk/>
            <pc:sldMk cId="1776226550" sldId="272"/>
            <ac:picMk id="19" creationId="{63BC6011-91E1-8918-17ED-4C47990CF122}"/>
          </ac:picMkLst>
        </pc:picChg>
        <pc:picChg chg="add del">
          <ac:chgData name="GONZALES, PAIGE" userId="S::gonzalesp32@gator.uhd.edu::d277bb9a-904e-4a42-a73c-ad207d43ee2a" providerId="AD" clId="Web-{F5A9457C-3B51-4330-AE23-6C36D4AA4266}" dt="2022-11-28T14:02:16.145" v="6"/>
          <ac:picMkLst>
            <pc:docMk/>
            <pc:sldMk cId="1776226550" sldId="272"/>
            <ac:picMk id="22" creationId="{1C4DCAF9-8A5B-EF4B-3346-81EC84703DE7}"/>
          </ac:picMkLst>
        </pc:picChg>
        <pc:picChg chg="del">
          <ac:chgData name="GONZALES, PAIGE" userId="S::gonzalesp32@gator.uhd.edu::d277bb9a-904e-4a42-a73c-ad207d43ee2a" providerId="AD" clId="Web-{F5A9457C-3B51-4330-AE23-6C36D4AA4266}" dt="2022-11-28T14:02:02.114" v="2"/>
          <ac:picMkLst>
            <pc:docMk/>
            <pc:sldMk cId="1776226550" sldId="272"/>
            <ac:picMk id="23" creationId="{3547B04E-A6E5-092B-17F1-F7E883BCD8B9}"/>
          </ac:picMkLst>
        </pc:picChg>
      </pc:sldChg>
    </pc:docChg>
  </pc:docChgLst>
  <pc:docChgLst>
    <pc:chgData name="GONZALES, PAIGE" userId="S::gonzalesp32@gator.uhd.edu::d277bb9a-904e-4a42-a73c-ad207d43ee2a" providerId="AD" clId="Web-{97ECA55C-9CB5-4113-95BD-9FC520B49567}"/>
    <pc:docChg chg="addSld delSld modSld">
      <pc:chgData name="GONZALES, PAIGE" userId="S::gonzalesp32@gator.uhd.edu::d277bb9a-904e-4a42-a73c-ad207d43ee2a" providerId="AD" clId="Web-{97ECA55C-9CB5-4113-95BD-9FC520B49567}" dt="2022-11-28T14:14:13.195" v="14" actId="1076"/>
      <pc:docMkLst>
        <pc:docMk/>
      </pc:docMkLst>
      <pc:sldChg chg="addSp delSp modSp">
        <pc:chgData name="GONZALES, PAIGE" userId="S::gonzalesp32@gator.uhd.edu::d277bb9a-904e-4a42-a73c-ad207d43ee2a" providerId="AD" clId="Web-{97ECA55C-9CB5-4113-95BD-9FC520B49567}" dt="2022-11-28T14:14:13.195" v="14" actId="1076"/>
        <pc:sldMkLst>
          <pc:docMk/>
          <pc:sldMk cId="716956905" sldId="272"/>
        </pc:sldMkLst>
        <pc:picChg chg="del">
          <ac:chgData name="GONZALES, PAIGE" userId="S::gonzalesp32@gator.uhd.edu::d277bb9a-904e-4a42-a73c-ad207d43ee2a" providerId="AD" clId="Web-{97ECA55C-9CB5-4113-95BD-9FC520B49567}" dt="2022-11-28T14:08:57.183" v="0"/>
          <ac:picMkLst>
            <pc:docMk/>
            <pc:sldMk cId="716956905" sldId="272"/>
            <ac:picMk id="2" creationId="{B7835ED5-B989-92E2-06DD-D28DD46D60AA}"/>
          </ac:picMkLst>
        </pc:picChg>
        <pc:picChg chg="add mod">
          <ac:chgData name="GONZALES, PAIGE" userId="S::gonzalesp32@gator.uhd.edu::d277bb9a-904e-4a42-a73c-ad207d43ee2a" providerId="AD" clId="Web-{97ECA55C-9CB5-4113-95BD-9FC520B49567}" dt="2022-11-28T14:14:13.195" v="14" actId="1076"/>
          <ac:picMkLst>
            <pc:docMk/>
            <pc:sldMk cId="716956905" sldId="272"/>
            <ac:picMk id="3" creationId="{29A465C1-BB5A-2BE7-8AD3-E18FC5B5E7BD}"/>
          </ac:picMkLst>
        </pc:picChg>
      </pc:sldChg>
      <pc:sldChg chg="addSp delSp modSp add del replId">
        <pc:chgData name="GONZALES, PAIGE" userId="S::gonzalesp32@gator.uhd.edu::d277bb9a-904e-4a42-a73c-ad207d43ee2a" providerId="AD" clId="Web-{97ECA55C-9CB5-4113-95BD-9FC520B49567}" dt="2022-11-28T14:10:55.344" v="6"/>
        <pc:sldMkLst>
          <pc:docMk/>
          <pc:sldMk cId="3053114275" sldId="273"/>
        </pc:sldMkLst>
        <pc:picChg chg="add del mod">
          <ac:chgData name="GONZALES, PAIGE" userId="S::gonzalesp32@gator.uhd.edu::d277bb9a-904e-4a42-a73c-ad207d43ee2a" providerId="AD" clId="Web-{97ECA55C-9CB5-4113-95BD-9FC520B49567}" dt="2022-11-28T14:10:45.937" v="5"/>
          <ac:picMkLst>
            <pc:docMk/>
            <pc:sldMk cId="3053114275" sldId="273"/>
            <ac:picMk id="2" creationId="{CCAEF139-0317-002C-97DA-9622346E725D}"/>
          </ac:picMkLst>
        </pc:picChg>
        <pc:picChg chg="del">
          <ac:chgData name="GONZALES, PAIGE" userId="S::gonzalesp32@gator.uhd.edu::d277bb9a-904e-4a42-a73c-ad207d43ee2a" providerId="AD" clId="Web-{97ECA55C-9CB5-4113-95BD-9FC520B49567}" dt="2022-11-28T14:10:22.921" v="2"/>
          <ac:picMkLst>
            <pc:docMk/>
            <pc:sldMk cId="3053114275" sldId="273"/>
            <ac:picMk id="6" creationId="{3D263D89-EF32-86AD-1712-6297B515170F}"/>
          </ac:picMkLst>
        </pc:picChg>
      </pc:sldChg>
    </pc:docChg>
  </pc:docChgLst>
  <pc:docChgLst>
    <pc:chgData name="Sonal" userId="748f580f-1d5b-4a72-89f7-ad46b0de0fef" providerId="ADAL" clId="{567F0A91-8834-4351-9BD8-F0C7A904D6CE}"/>
    <pc:docChg chg="undo custSel addSld delSld modSld sldOrd modMainMaster">
      <pc:chgData name="Sonal" userId="748f580f-1d5b-4a72-89f7-ad46b0de0fef" providerId="ADAL" clId="{567F0A91-8834-4351-9BD8-F0C7A904D6CE}" dt="2022-11-29T16:57:34.068" v="1430" actId="20577"/>
      <pc:docMkLst>
        <pc:docMk/>
      </pc:docMkLst>
      <pc:sldChg chg="modTransition">
        <pc:chgData name="Sonal" userId="748f580f-1d5b-4a72-89f7-ad46b0de0fef" providerId="ADAL" clId="{567F0A91-8834-4351-9BD8-F0C7A904D6CE}" dt="2022-11-28T15:56:32.262" v="778"/>
        <pc:sldMkLst>
          <pc:docMk/>
          <pc:sldMk cId="2142316308" sldId="256"/>
        </pc:sldMkLst>
      </pc:sldChg>
      <pc:sldChg chg="modSp mod modTransition">
        <pc:chgData name="Sonal" userId="748f580f-1d5b-4a72-89f7-ad46b0de0fef" providerId="ADAL" clId="{567F0A91-8834-4351-9BD8-F0C7A904D6CE}" dt="2022-11-29T09:52:06.763" v="981" actId="20577"/>
        <pc:sldMkLst>
          <pc:docMk/>
          <pc:sldMk cId="434389766" sldId="257"/>
        </pc:sldMkLst>
        <pc:spChg chg="mod">
          <ac:chgData name="Sonal" userId="748f580f-1d5b-4a72-89f7-ad46b0de0fef" providerId="ADAL" clId="{567F0A91-8834-4351-9BD8-F0C7A904D6CE}" dt="2022-11-29T09:52:06.763" v="981" actId="20577"/>
          <ac:spMkLst>
            <pc:docMk/>
            <pc:sldMk cId="434389766" sldId="257"/>
            <ac:spMk id="5" creationId="{171A006E-2552-45AA-81E6-9D6D26A503C2}"/>
          </ac:spMkLst>
        </pc:spChg>
      </pc:sldChg>
      <pc:sldChg chg="addSp delSp modSp mod modTransition">
        <pc:chgData name="Sonal" userId="748f580f-1d5b-4a72-89f7-ad46b0de0fef" providerId="ADAL" clId="{567F0A91-8834-4351-9BD8-F0C7A904D6CE}" dt="2022-11-29T09:51:01.270" v="975" actId="14861"/>
        <pc:sldMkLst>
          <pc:docMk/>
          <pc:sldMk cId="3733523618" sldId="258"/>
        </pc:sldMkLst>
        <pc:spChg chg="del mod">
          <ac:chgData name="Sonal" userId="748f580f-1d5b-4a72-89f7-ad46b0de0fef" providerId="ADAL" clId="{567F0A91-8834-4351-9BD8-F0C7A904D6CE}" dt="2022-11-24T12:47:41.539" v="13" actId="478"/>
          <ac:spMkLst>
            <pc:docMk/>
            <pc:sldMk cId="3733523618" sldId="258"/>
            <ac:spMk id="2" creationId="{E593D545-C417-48EA-9543-078BF8EB641C}"/>
          </ac:spMkLst>
        </pc:spChg>
        <pc:spChg chg="add del mod">
          <ac:chgData name="Sonal" userId="748f580f-1d5b-4a72-89f7-ad46b0de0fef" providerId="ADAL" clId="{567F0A91-8834-4351-9BD8-F0C7A904D6CE}" dt="2022-11-24T12:47:46.301" v="15" actId="478"/>
          <ac:spMkLst>
            <pc:docMk/>
            <pc:sldMk cId="3733523618" sldId="258"/>
            <ac:spMk id="8" creationId="{A37236BA-CF96-25E5-2C2A-CC2369662C6A}"/>
          </ac:spMkLst>
        </pc:spChg>
        <pc:graphicFrameChg chg="add del modGraphic">
          <ac:chgData name="Sonal" userId="748f580f-1d5b-4a72-89f7-ad46b0de0fef" providerId="ADAL" clId="{567F0A91-8834-4351-9BD8-F0C7A904D6CE}" dt="2022-11-24T14:53:11.002" v="151" actId="478"/>
          <ac:graphicFrameMkLst>
            <pc:docMk/>
            <pc:sldMk cId="3733523618" sldId="258"/>
            <ac:graphicFrameMk id="5" creationId="{90253335-ACAA-2732-00DC-BE7FFFD646E8}"/>
          </ac:graphicFrameMkLst>
        </pc:graphicFrameChg>
        <pc:picChg chg="del mod">
          <ac:chgData name="Sonal" userId="748f580f-1d5b-4a72-89f7-ad46b0de0fef" providerId="ADAL" clId="{567F0A91-8834-4351-9BD8-F0C7A904D6CE}" dt="2022-11-28T16:36:17.772" v="780" actId="21"/>
          <ac:picMkLst>
            <pc:docMk/>
            <pc:sldMk cId="3733523618" sldId="258"/>
            <ac:picMk id="2" creationId="{4BBDC06D-1566-C828-1707-24AA17B7045C}"/>
          </ac:picMkLst>
        </pc:picChg>
        <pc:picChg chg="add del mod">
          <ac:chgData name="Sonal" userId="748f580f-1d5b-4a72-89f7-ad46b0de0fef" providerId="ADAL" clId="{567F0A91-8834-4351-9BD8-F0C7A904D6CE}" dt="2022-11-24T12:46:16.657" v="7"/>
          <ac:picMkLst>
            <pc:docMk/>
            <pc:sldMk cId="3733523618" sldId="258"/>
            <ac:picMk id="5" creationId="{ADA1A4A8-481B-7556-F642-373E8DFF2678}"/>
          </ac:picMkLst>
        </pc:picChg>
        <pc:picChg chg="add mod ord">
          <ac:chgData name="Sonal" userId="748f580f-1d5b-4a72-89f7-ad46b0de0fef" providerId="ADAL" clId="{567F0A91-8834-4351-9BD8-F0C7A904D6CE}" dt="2022-11-29T09:50:10.819" v="967" actId="167"/>
          <ac:picMkLst>
            <pc:docMk/>
            <pc:sldMk cId="3733523618" sldId="258"/>
            <ac:picMk id="5" creationId="{E88083CB-884F-9F7D-EA43-F9C4100B9070}"/>
          </ac:picMkLst>
        </pc:picChg>
        <pc:picChg chg="add del mod">
          <ac:chgData name="Sonal" userId="748f580f-1d5b-4a72-89f7-ad46b0de0fef" providerId="ADAL" clId="{567F0A91-8834-4351-9BD8-F0C7A904D6CE}" dt="2022-11-24T12:52:48.268" v="17" actId="478"/>
          <ac:picMkLst>
            <pc:docMk/>
            <pc:sldMk cId="3733523618" sldId="258"/>
            <ac:picMk id="6" creationId="{3841FBF9-1F28-7C2D-E0D8-123C45E348C2}"/>
          </ac:picMkLst>
        </pc:picChg>
        <pc:picChg chg="add mod">
          <ac:chgData name="Sonal" userId="748f580f-1d5b-4a72-89f7-ad46b0de0fef" providerId="ADAL" clId="{567F0A91-8834-4351-9BD8-F0C7A904D6CE}" dt="2022-11-24T15:49:56.023" v="583" actId="1076"/>
          <ac:picMkLst>
            <pc:docMk/>
            <pc:sldMk cId="3733523618" sldId="258"/>
            <ac:picMk id="6" creationId="{3D263D89-EF32-86AD-1712-6297B515170F}"/>
          </ac:picMkLst>
        </pc:picChg>
        <pc:picChg chg="add del mod">
          <ac:chgData name="Sonal" userId="748f580f-1d5b-4a72-89f7-ad46b0de0fef" providerId="ADAL" clId="{567F0A91-8834-4351-9BD8-F0C7A904D6CE}" dt="2022-11-24T12:55:30.903" v="24" actId="478"/>
          <ac:picMkLst>
            <pc:docMk/>
            <pc:sldMk cId="3733523618" sldId="258"/>
            <ac:picMk id="11" creationId="{7BB1004B-91F4-3F06-5EEC-97FDF4F1243F}"/>
          </ac:picMkLst>
        </pc:picChg>
        <pc:picChg chg="add del mod">
          <ac:chgData name="Sonal" userId="748f580f-1d5b-4a72-89f7-ad46b0de0fef" providerId="ADAL" clId="{567F0A91-8834-4351-9BD8-F0C7A904D6CE}" dt="2022-11-24T13:38:41.232" v="68" actId="478"/>
          <ac:picMkLst>
            <pc:docMk/>
            <pc:sldMk cId="3733523618" sldId="258"/>
            <ac:picMk id="12" creationId="{2E271850-8142-52F0-0CD2-94C8FB58C25A}"/>
          </ac:picMkLst>
        </pc:picChg>
        <pc:picChg chg="add del mod">
          <ac:chgData name="Sonal" userId="748f580f-1d5b-4a72-89f7-ad46b0de0fef" providerId="ADAL" clId="{567F0A91-8834-4351-9BD8-F0C7A904D6CE}" dt="2022-11-24T13:28:48.676" v="62"/>
          <ac:picMkLst>
            <pc:docMk/>
            <pc:sldMk cId="3733523618" sldId="258"/>
            <ac:picMk id="13" creationId="{87B4E79D-8E8B-362C-DEB1-66A3807889F5}"/>
          </ac:picMkLst>
        </pc:picChg>
        <pc:picChg chg="add del mod">
          <ac:chgData name="Sonal" userId="748f580f-1d5b-4a72-89f7-ad46b0de0fef" providerId="ADAL" clId="{567F0A91-8834-4351-9BD8-F0C7A904D6CE}" dt="2022-11-24T14:37:25.270" v="92" actId="478"/>
          <ac:picMkLst>
            <pc:docMk/>
            <pc:sldMk cId="3733523618" sldId="258"/>
            <ac:picMk id="14" creationId="{C18B0FBF-5674-91C9-8C60-C2FC9CE3DC3F}"/>
          </ac:picMkLst>
        </pc:picChg>
        <pc:picChg chg="add mod ord modCrop">
          <ac:chgData name="Sonal" userId="748f580f-1d5b-4a72-89f7-ad46b0de0fef" providerId="ADAL" clId="{567F0A91-8834-4351-9BD8-F0C7A904D6CE}" dt="2022-11-29T09:51:01.270" v="975" actId="14861"/>
          <ac:picMkLst>
            <pc:docMk/>
            <pc:sldMk cId="3733523618" sldId="258"/>
            <ac:picMk id="15" creationId="{FE997C81-F8A7-C738-A1EE-B06E661C4A37}"/>
          </ac:picMkLst>
        </pc:picChg>
        <pc:picChg chg="add del mod">
          <ac:chgData name="Sonal" userId="748f580f-1d5b-4a72-89f7-ad46b0de0fef" providerId="ADAL" clId="{567F0A91-8834-4351-9BD8-F0C7A904D6CE}" dt="2022-11-24T14:43:15.839" v="104" actId="21"/>
          <ac:picMkLst>
            <pc:docMk/>
            <pc:sldMk cId="3733523618" sldId="258"/>
            <ac:picMk id="17" creationId="{DE572F54-9948-A089-6011-D1F5B4788947}"/>
          </ac:picMkLst>
        </pc:picChg>
      </pc:sldChg>
      <pc:sldChg chg="del">
        <pc:chgData name="Sonal" userId="748f580f-1d5b-4a72-89f7-ad46b0de0fef" providerId="ADAL" clId="{567F0A91-8834-4351-9BD8-F0C7A904D6CE}" dt="2022-11-24T14:45:02.763" v="113" actId="47"/>
        <pc:sldMkLst>
          <pc:docMk/>
          <pc:sldMk cId="2636584484" sldId="259"/>
        </pc:sldMkLst>
      </pc:sldChg>
      <pc:sldChg chg="addSp delSp modSp del mod ord modShow">
        <pc:chgData name="Sonal" userId="748f580f-1d5b-4a72-89f7-ad46b0de0fef" providerId="ADAL" clId="{567F0A91-8834-4351-9BD8-F0C7A904D6CE}" dt="2022-11-24T15:36:56.334" v="378" actId="47"/>
        <pc:sldMkLst>
          <pc:docMk/>
          <pc:sldMk cId="18768004" sldId="260"/>
        </pc:sldMkLst>
        <pc:spChg chg="del">
          <ac:chgData name="Sonal" userId="748f580f-1d5b-4a72-89f7-ad46b0de0fef" providerId="ADAL" clId="{567F0A91-8834-4351-9BD8-F0C7A904D6CE}" dt="2022-11-24T13:42:12.209" v="90" actId="478"/>
          <ac:spMkLst>
            <pc:docMk/>
            <pc:sldMk cId="18768004" sldId="260"/>
            <ac:spMk id="4" creationId="{D3BFCB07-6C49-4FD9-A60E-365443B88FE2}"/>
          </ac:spMkLst>
        </pc:spChg>
        <pc:spChg chg="del">
          <ac:chgData name="Sonal" userId="748f580f-1d5b-4a72-89f7-ad46b0de0fef" providerId="ADAL" clId="{567F0A91-8834-4351-9BD8-F0C7A904D6CE}" dt="2022-11-24T13:42:12.209" v="90" actId="478"/>
          <ac:spMkLst>
            <pc:docMk/>
            <pc:sldMk cId="18768004" sldId="260"/>
            <ac:spMk id="5" creationId="{D630E50A-AB9F-4122-B5E0-DE40C6E48307}"/>
          </ac:spMkLst>
        </pc:spChg>
        <pc:spChg chg="del">
          <ac:chgData name="Sonal" userId="748f580f-1d5b-4a72-89f7-ad46b0de0fef" providerId="ADAL" clId="{567F0A91-8834-4351-9BD8-F0C7A904D6CE}" dt="2022-11-24T13:42:12.209" v="90" actId="478"/>
          <ac:spMkLst>
            <pc:docMk/>
            <pc:sldMk cId="18768004" sldId="260"/>
            <ac:spMk id="6" creationId="{349249DA-4230-416D-838C-A72D2E7CADA4}"/>
          </ac:spMkLst>
        </pc:spChg>
        <pc:spChg chg="del">
          <ac:chgData name="Sonal" userId="748f580f-1d5b-4a72-89f7-ad46b0de0fef" providerId="ADAL" clId="{567F0A91-8834-4351-9BD8-F0C7A904D6CE}" dt="2022-11-24T13:42:12.209" v="90" actId="478"/>
          <ac:spMkLst>
            <pc:docMk/>
            <pc:sldMk cId="18768004" sldId="260"/>
            <ac:spMk id="7" creationId="{3FC3CF09-BAFF-4590-A12C-E378DFF1DA5E}"/>
          </ac:spMkLst>
        </pc:spChg>
        <pc:spChg chg="del">
          <ac:chgData name="Sonal" userId="748f580f-1d5b-4a72-89f7-ad46b0de0fef" providerId="ADAL" clId="{567F0A91-8834-4351-9BD8-F0C7A904D6CE}" dt="2022-11-24T13:42:12.209" v="90" actId="478"/>
          <ac:spMkLst>
            <pc:docMk/>
            <pc:sldMk cId="18768004" sldId="260"/>
            <ac:spMk id="8" creationId="{C9E879AA-B873-414B-BC94-C8FF28566266}"/>
          </ac:spMkLst>
        </pc:spChg>
        <pc:spChg chg="del mod">
          <ac:chgData name="Sonal" userId="748f580f-1d5b-4a72-89f7-ad46b0de0fef" providerId="ADAL" clId="{567F0A91-8834-4351-9BD8-F0C7A904D6CE}" dt="2022-11-24T13:42:05.076" v="88" actId="478"/>
          <ac:spMkLst>
            <pc:docMk/>
            <pc:sldMk cId="18768004" sldId="260"/>
            <ac:spMk id="9" creationId="{E1BA9B4B-C586-4B6B-8142-E49AC2D37AD1}"/>
          </ac:spMkLst>
        </pc:spChg>
        <pc:spChg chg="add del mod">
          <ac:chgData name="Sonal" userId="748f580f-1d5b-4a72-89f7-ad46b0de0fef" providerId="ADAL" clId="{567F0A91-8834-4351-9BD8-F0C7A904D6CE}" dt="2022-11-24T13:42:12.209" v="90" actId="478"/>
          <ac:spMkLst>
            <pc:docMk/>
            <pc:sldMk cId="18768004" sldId="260"/>
            <ac:spMk id="11" creationId="{E0D29A9D-7C57-5875-90D3-4F7D537CC4AB}"/>
          </ac:spMkLst>
        </pc:spChg>
        <pc:spChg chg="add del mod">
          <ac:chgData name="Sonal" userId="748f580f-1d5b-4a72-89f7-ad46b0de0fef" providerId="ADAL" clId="{567F0A91-8834-4351-9BD8-F0C7A904D6CE}" dt="2022-11-24T13:42:14.721" v="91" actId="478"/>
          <ac:spMkLst>
            <pc:docMk/>
            <pc:sldMk cId="18768004" sldId="260"/>
            <ac:spMk id="13" creationId="{FC462694-7F1D-814B-080B-9BDD3685E5FB}"/>
          </ac:spMkLst>
        </pc:spChg>
        <pc:spChg chg="add del mod">
          <ac:chgData name="Sonal" userId="748f580f-1d5b-4a72-89f7-ad46b0de0fef" providerId="ADAL" clId="{567F0A91-8834-4351-9BD8-F0C7A904D6CE}" dt="2022-11-24T13:42:14.721" v="91" actId="478"/>
          <ac:spMkLst>
            <pc:docMk/>
            <pc:sldMk cId="18768004" sldId="260"/>
            <ac:spMk id="15" creationId="{1DEAD7F5-3DF1-1C90-B7BD-C97652CB048A}"/>
          </ac:spMkLst>
        </pc:spChg>
        <pc:spChg chg="add del mod">
          <ac:chgData name="Sonal" userId="748f580f-1d5b-4a72-89f7-ad46b0de0fef" providerId="ADAL" clId="{567F0A91-8834-4351-9BD8-F0C7A904D6CE}" dt="2022-11-24T13:42:14.721" v="91" actId="478"/>
          <ac:spMkLst>
            <pc:docMk/>
            <pc:sldMk cId="18768004" sldId="260"/>
            <ac:spMk id="17" creationId="{10071BD4-034F-E882-66B0-2A449678EAA4}"/>
          </ac:spMkLst>
        </pc:spChg>
        <pc:spChg chg="add del mod">
          <ac:chgData name="Sonal" userId="748f580f-1d5b-4a72-89f7-ad46b0de0fef" providerId="ADAL" clId="{567F0A91-8834-4351-9BD8-F0C7A904D6CE}" dt="2022-11-24T13:42:14.721" v="91" actId="478"/>
          <ac:spMkLst>
            <pc:docMk/>
            <pc:sldMk cId="18768004" sldId="260"/>
            <ac:spMk id="19" creationId="{32601FEB-FDFC-0076-7BA0-8B20E7ECDE02}"/>
          </ac:spMkLst>
        </pc:spChg>
        <pc:spChg chg="add del mod">
          <ac:chgData name="Sonal" userId="748f580f-1d5b-4a72-89f7-ad46b0de0fef" providerId="ADAL" clId="{567F0A91-8834-4351-9BD8-F0C7A904D6CE}" dt="2022-11-24T13:42:14.721" v="91" actId="478"/>
          <ac:spMkLst>
            <pc:docMk/>
            <pc:sldMk cId="18768004" sldId="260"/>
            <ac:spMk id="21" creationId="{397DA5A5-8776-2FF2-9EA4-D9C2B373B737}"/>
          </ac:spMkLst>
        </pc:spChg>
        <pc:picChg chg="add mod">
          <ac:chgData name="Sonal" userId="748f580f-1d5b-4a72-89f7-ad46b0de0fef" providerId="ADAL" clId="{567F0A91-8834-4351-9BD8-F0C7A904D6CE}" dt="2022-11-24T14:53:17.359" v="153" actId="1076"/>
          <ac:picMkLst>
            <pc:docMk/>
            <pc:sldMk cId="18768004" sldId="260"/>
            <ac:picMk id="22" creationId="{0E6B3428-C700-C15A-694D-4E0C2B81C57B}"/>
          </ac:picMkLst>
        </pc:picChg>
      </pc:sldChg>
      <pc:sldChg chg="addSp delSp modSp mod ord modTransition">
        <pc:chgData name="Sonal" userId="748f580f-1d5b-4a72-89f7-ad46b0de0fef" providerId="ADAL" clId="{567F0A91-8834-4351-9BD8-F0C7A904D6CE}" dt="2022-11-29T09:45:56.891" v="919" actId="1076"/>
        <pc:sldMkLst>
          <pc:docMk/>
          <pc:sldMk cId="612177979" sldId="261"/>
        </pc:sldMkLst>
        <pc:spChg chg="del mod">
          <ac:chgData name="Sonal" userId="748f580f-1d5b-4a72-89f7-ad46b0de0fef" providerId="ADAL" clId="{567F0A91-8834-4351-9BD8-F0C7A904D6CE}" dt="2022-11-24T13:27:50.293" v="38" actId="478"/>
          <ac:spMkLst>
            <pc:docMk/>
            <pc:sldMk cId="612177979" sldId="261"/>
            <ac:spMk id="4" creationId="{BE02D267-7BE2-4596-B469-BB4DC32CC0DB}"/>
          </ac:spMkLst>
        </pc:spChg>
        <pc:spChg chg="del mod">
          <ac:chgData name="Sonal" userId="748f580f-1d5b-4a72-89f7-ad46b0de0fef" providerId="ADAL" clId="{567F0A91-8834-4351-9BD8-F0C7A904D6CE}" dt="2022-11-24T13:28:00.327" v="42" actId="478"/>
          <ac:spMkLst>
            <pc:docMk/>
            <pc:sldMk cId="612177979" sldId="261"/>
            <ac:spMk id="5" creationId="{0F674264-BCEC-4B65-BCCB-84112D3EC354}"/>
          </ac:spMkLst>
        </pc:spChg>
        <pc:spChg chg="add del mod">
          <ac:chgData name="Sonal" userId="748f580f-1d5b-4a72-89f7-ad46b0de0fef" providerId="ADAL" clId="{567F0A91-8834-4351-9BD8-F0C7A904D6CE}" dt="2022-11-24T13:27:48.038" v="36" actId="478"/>
          <ac:spMkLst>
            <pc:docMk/>
            <pc:sldMk cId="612177979" sldId="261"/>
            <ac:spMk id="6" creationId="{BA6847A5-C8BA-4BD7-84D2-2B7413E2F105}"/>
          </ac:spMkLst>
        </pc:spChg>
        <pc:spChg chg="add del mod">
          <ac:chgData name="Sonal" userId="748f580f-1d5b-4a72-89f7-ad46b0de0fef" providerId="ADAL" clId="{567F0A91-8834-4351-9BD8-F0C7A904D6CE}" dt="2022-11-24T13:27:52.158" v="40" actId="478"/>
          <ac:spMkLst>
            <pc:docMk/>
            <pc:sldMk cId="612177979" sldId="261"/>
            <ac:spMk id="12" creationId="{93142805-A613-BE61-A6CA-A282417D1E58}"/>
          </ac:spMkLst>
        </pc:spChg>
        <pc:spChg chg="add del mod">
          <ac:chgData name="Sonal" userId="748f580f-1d5b-4a72-89f7-ad46b0de0fef" providerId="ADAL" clId="{567F0A91-8834-4351-9BD8-F0C7A904D6CE}" dt="2022-11-24T13:28:03.055" v="44" actId="478"/>
          <ac:spMkLst>
            <pc:docMk/>
            <pc:sldMk cId="612177979" sldId="261"/>
            <ac:spMk id="14" creationId="{F3B7B705-779C-E3F6-6D3C-F970CBD31D01}"/>
          </ac:spMkLst>
        </pc:spChg>
        <pc:graphicFrameChg chg="del mod">
          <ac:chgData name="Sonal" userId="748f580f-1d5b-4a72-89f7-ad46b0de0fef" providerId="ADAL" clId="{567F0A91-8834-4351-9BD8-F0C7A904D6CE}" dt="2022-11-24T13:27:43.037" v="34" actId="478"/>
          <ac:graphicFrameMkLst>
            <pc:docMk/>
            <pc:sldMk cId="612177979" sldId="261"/>
            <ac:graphicFrameMk id="9" creationId="{25AF9D8E-348F-4D20-A3D5-4634B274F97D}"/>
          </ac:graphicFrameMkLst>
        </pc:graphicFrameChg>
        <pc:picChg chg="add del mod modCrop">
          <ac:chgData name="Sonal" userId="748f580f-1d5b-4a72-89f7-ad46b0de0fef" providerId="ADAL" clId="{567F0A91-8834-4351-9BD8-F0C7A904D6CE}" dt="2022-11-28T16:36:43.538" v="785" actId="21"/>
          <ac:picMkLst>
            <pc:docMk/>
            <pc:sldMk cId="612177979" sldId="261"/>
            <ac:picMk id="3" creationId="{789CC65C-0473-20EC-7553-98946BDC079B}"/>
          </ac:picMkLst>
        </pc:picChg>
        <pc:picChg chg="add del mod">
          <ac:chgData name="Sonal" userId="748f580f-1d5b-4a72-89f7-ad46b0de0fef" providerId="ADAL" clId="{567F0A91-8834-4351-9BD8-F0C7A904D6CE}" dt="2022-11-24T14:57:16.545" v="186" actId="478"/>
          <ac:picMkLst>
            <pc:docMk/>
            <pc:sldMk cId="612177979" sldId="261"/>
            <ac:picMk id="3" creationId="{D7F50405-7E9F-A5A4-0B89-24EFEDAC7F3C}"/>
          </ac:picMkLst>
        </pc:picChg>
        <pc:picChg chg="add mod">
          <ac:chgData name="Sonal" userId="748f580f-1d5b-4a72-89f7-ad46b0de0fef" providerId="ADAL" clId="{567F0A91-8834-4351-9BD8-F0C7A904D6CE}" dt="2022-11-29T09:45:56.891" v="919" actId="1076"/>
          <ac:picMkLst>
            <pc:docMk/>
            <pc:sldMk cId="612177979" sldId="261"/>
            <ac:picMk id="4" creationId="{F5F06DB6-6355-D57C-A44B-75D889AA6017}"/>
          </ac:picMkLst>
        </pc:picChg>
        <pc:picChg chg="add del mod modCrop">
          <ac:chgData name="Sonal" userId="748f580f-1d5b-4a72-89f7-ad46b0de0fef" providerId="ADAL" clId="{567F0A91-8834-4351-9BD8-F0C7A904D6CE}" dt="2022-11-24T16:21:44.627" v="668" actId="478"/>
          <ac:picMkLst>
            <pc:docMk/>
            <pc:sldMk cId="612177979" sldId="261"/>
            <ac:picMk id="5" creationId="{6D11F813-9783-5827-1E24-86E9818B25FA}"/>
          </ac:picMkLst>
        </pc:picChg>
        <pc:picChg chg="add mod modCrop">
          <ac:chgData name="Sonal" userId="748f580f-1d5b-4a72-89f7-ad46b0de0fef" providerId="ADAL" clId="{567F0A91-8834-4351-9BD8-F0C7A904D6CE}" dt="2022-11-24T16:22:23.144" v="680" actId="14100"/>
          <ac:picMkLst>
            <pc:docMk/>
            <pc:sldMk cId="612177979" sldId="261"/>
            <ac:picMk id="6" creationId="{341A29FF-FED5-FAC8-343E-102970ED321F}"/>
          </ac:picMkLst>
        </pc:picChg>
        <pc:picChg chg="add del mod">
          <ac:chgData name="Sonal" userId="748f580f-1d5b-4a72-89f7-ad46b0de0fef" providerId="ADAL" clId="{567F0A91-8834-4351-9BD8-F0C7A904D6CE}" dt="2022-11-24T13:28:33.629" v="56" actId="21"/>
          <ac:picMkLst>
            <pc:docMk/>
            <pc:sldMk cId="612177979" sldId="261"/>
            <ac:picMk id="15" creationId="{51931A72-8BB9-028D-66AE-E7B99A52FABA}"/>
          </ac:picMkLst>
        </pc:picChg>
        <pc:picChg chg="add del mod">
          <ac:chgData name="Sonal" userId="748f580f-1d5b-4a72-89f7-ad46b0de0fef" providerId="ADAL" clId="{567F0A91-8834-4351-9BD8-F0C7A904D6CE}" dt="2022-11-24T13:35:03.280" v="67" actId="478"/>
          <ac:picMkLst>
            <pc:docMk/>
            <pc:sldMk cId="612177979" sldId="261"/>
            <ac:picMk id="16" creationId="{D7788C65-1B31-DB99-05C7-CE5C0BDA730D}"/>
          </ac:picMkLst>
        </pc:picChg>
        <pc:picChg chg="add mod modCrop">
          <ac:chgData name="Sonal" userId="748f580f-1d5b-4a72-89f7-ad46b0de0fef" providerId="ADAL" clId="{567F0A91-8834-4351-9BD8-F0C7A904D6CE}" dt="2022-11-24T15:01:47.764" v="239" actId="1076"/>
          <ac:picMkLst>
            <pc:docMk/>
            <pc:sldMk cId="612177979" sldId="261"/>
            <ac:picMk id="17" creationId="{33202418-0991-3638-EF51-DAE94D2F8059}"/>
          </ac:picMkLst>
        </pc:picChg>
      </pc:sldChg>
      <pc:sldChg chg="addSp delSp modSp del mod ord modShow">
        <pc:chgData name="Sonal" userId="748f580f-1d5b-4a72-89f7-ad46b0de0fef" providerId="ADAL" clId="{567F0A91-8834-4351-9BD8-F0C7A904D6CE}" dt="2022-11-24T15:36:58.568" v="379" actId="47"/>
        <pc:sldMkLst>
          <pc:docMk/>
          <pc:sldMk cId="2902992781" sldId="262"/>
        </pc:sldMkLst>
        <pc:spChg chg="del mod">
          <ac:chgData name="Sonal" userId="748f580f-1d5b-4a72-89f7-ad46b0de0fef" providerId="ADAL" clId="{567F0A91-8834-4351-9BD8-F0C7A904D6CE}" dt="2022-11-24T14:45:24.213" v="117" actId="478"/>
          <ac:spMkLst>
            <pc:docMk/>
            <pc:sldMk cId="2902992781" sldId="262"/>
            <ac:spMk id="4" creationId="{0D25F46D-4480-4519-95A2-222F0385239E}"/>
          </ac:spMkLst>
        </pc:spChg>
        <pc:spChg chg="del mod">
          <ac:chgData name="Sonal" userId="748f580f-1d5b-4a72-89f7-ad46b0de0fef" providerId="ADAL" clId="{567F0A91-8834-4351-9BD8-F0C7A904D6CE}" dt="2022-11-24T14:45:36.478" v="122" actId="478"/>
          <ac:spMkLst>
            <pc:docMk/>
            <pc:sldMk cId="2902992781" sldId="262"/>
            <ac:spMk id="5" creationId="{9324568C-56E6-4923-BD06-A73B18394849}"/>
          </ac:spMkLst>
        </pc:spChg>
        <pc:spChg chg="add del mod">
          <ac:chgData name="Sonal" userId="748f580f-1d5b-4a72-89f7-ad46b0de0fef" providerId="ADAL" clId="{567F0A91-8834-4351-9BD8-F0C7A904D6CE}" dt="2022-11-24T14:45:19.244" v="115" actId="478"/>
          <ac:spMkLst>
            <pc:docMk/>
            <pc:sldMk cId="2902992781" sldId="262"/>
            <ac:spMk id="8" creationId="{CB4165C5-B73D-1E33-3436-DD6007E2F70E}"/>
          </ac:spMkLst>
        </pc:spChg>
        <pc:spChg chg="add del mod">
          <ac:chgData name="Sonal" userId="748f580f-1d5b-4a72-89f7-ad46b0de0fef" providerId="ADAL" clId="{567F0A91-8834-4351-9BD8-F0C7A904D6CE}" dt="2022-11-24T14:45:27.017" v="119" actId="478"/>
          <ac:spMkLst>
            <pc:docMk/>
            <pc:sldMk cId="2902992781" sldId="262"/>
            <ac:spMk id="10" creationId="{19153172-52F5-7AD8-6FF2-744DE41E2DDD}"/>
          </ac:spMkLst>
        </pc:spChg>
        <pc:graphicFrameChg chg="del">
          <ac:chgData name="Sonal" userId="748f580f-1d5b-4a72-89f7-ad46b0de0fef" providerId="ADAL" clId="{567F0A91-8834-4351-9BD8-F0C7A904D6CE}" dt="2022-11-24T14:45:16.285" v="114" actId="478"/>
          <ac:graphicFrameMkLst>
            <pc:docMk/>
            <pc:sldMk cId="2902992781" sldId="262"/>
            <ac:graphicFrameMk id="7" creationId="{5CB2B73A-3286-41AD-B97B-6B161C1AE6DB}"/>
          </ac:graphicFrameMkLst>
        </pc:graphicFrameChg>
        <pc:picChg chg="add mod">
          <ac:chgData name="Sonal" userId="748f580f-1d5b-4a72-89f7-ad46b0de0fef" providerId="ADAL" clId="{567F0A91-8834-4351-9BD8-F0C7A904D6CE}" dt="2022-11-24T15:02:12.733" v="245" actId="1076"/>
          <ac:picMkLst>
            <pc:docMk/>
            <pc:sldMk cId="2902992781" sldId="262"/>
            <ac:picMk id="12" creationId="{5D702014-6514-EF42-0C28-507123A8AE3E}"/>
          </ac:picMkLst>
        </pc:picChg>
      </pc:sldChg>
      <pc:sldChg chg="modSp mod modTransition">
        <pc:chgData name="Sonal" userId="748f580f-1d5b-4a72-89f7-ad46b0de0fef" providerId="ADAL" clId="{567F0A91-8834-4351-9BD8-F0C7A904D6CE}" dt="2022-11-28T15:56:32.262" v="778"/>
        <pc:sldMkLst>
          <pc:docMk/>
          <pc:sldMk cId="4243905809" sldId="263"/>
        </pc:sldMkLst>
        <pc:spChg chg="mod">
          <ac:chgData name="Sonal" userId="748f580f-1d5b-4a72-89f7-ad46b0de0fef" providerId="ADAL" clId="{567F0A91-8834-4351-9BD8-F0C7A904D6CE}" dt="2022-11-24T15:37:30.360" v="490" actId="20577"/>
          <ac:spMkLst>
            <pc:docMk/>
            <pc:sldMk cId="4243905809" sldId="263"/>
            <ac:spMk id="4" creationId="{049B0BE2-2BDB-48DC-AE9B-F3B9BACA8247}"/>
          </ac:spMkLst>
        </pc:spChg>
        <pc:spChg chg="mod">
          <ac:chgData name="Sonal" userId="748f580f-1d5b-4a72-89f7-ad46b0de0fef" providerId="ADAL" clId="{567F0A91-8834-4351-9BD8-F0C7A904D6CE}" dt="2022-11-24T15:37:16.786" v="406" actId="20577"/>
          <ac:spMkLst>
            <pc:docMk/>
            <pc:sldMk cId="4243905809" sldId="263"/>
            <ac:spMk id="5" creationId="{32C77C5D-1541-4D4C-8CD9-E4CB2D74FBB4}"/>
          </ac:spMkLst>
        </pc:spChg>
      </pc:sldChg>
      <pc:sldChg chg="modSp add del mod">
        <pc:chgData name="Sonal" userId="748f580f-1d5b-4a72-89f7-ad46b0de0fef" providerId="ADAL" clId="{567F0A91-8834-4351-9BD8-F0C7A904D6CE}" dt="2022-11-24T16:06:02.563" v="639"/>
        <pc:sldMkLst>
          <pc:docMk/>
          <pc:sldMk cId="95992585" sldId="264"/>
        </pc:sldMkLst>
        <pc:picChg chg="mod">
          <ac:chgData name="Sonal" userId="748f580f-1d5b-4a72-89f7-ad46b0de0fef" providerId="ADAL" clId="{567F0A91-8834-4351-9BD8-F0C7A904D6CE}" dt="2022-11-24T16:05:54.850" v="636" actId="14100"/>
          <ac:picMkLst>
            <pc:docMk/>
            <pc:sldMk cId="95992585" sldId="264"/>
            <ac:picMk id="9" creationId="{31694C04-8D58-417B-A72E-8F32E0DFDD7B}"/>
          </ac:picMkLst>
        </pc:picChg>
      </pc:sldChg>
      <pc:sldChg chg="addSp delSp modSp mod ord modTransition modNotesTx">
        <pc:chgData name="Sonal" userId="748f580f-1d5b-4a72-89f7-ad46b0de0fef" providerId="ADAL" clId="{567F0A91-8834-4351-9BD8-F0C7A904D6CE}" dt="2022-11-29T16:45:10.536" v="1206" actId="20577"/>
        <pc:sldMkLst>
          <pc:docMk/>
          <pc:sldMk cId="3309279394" sldId="265"/>
        </pc:sldMkLst>
        <pc:spChg chg="add del mod">
          <ac:chgData name="Sonal" userId="748f580f-1d5b-4a72-89f7-ad46b0de0fef" providerId="ADAL" clId="{567F0A91-8834-4351-9BD8-F0C7A904D6CE}" dt="2022-11-24T15:37:46.002" v="500" actId="478"/>
          <ac:spMkLst>
            <pc:docMk/>
            <pc:sldMk cId="3309279394" sldId="265"/>
            <ac:spMk id="3" creationId="{61C9611C-AECD-694A-AC5C-4DCF12E35678}"/>
          </ac:spMkLst>
        </pc:spChg>
        <pc:spChg chg="del mod">
          <ac:chgData name="Sonal" userId="748f580f-1d5b-4a72-89f7-ad46b0de0fef" providerId="ADAL" clId="{567F0A91-8834-4351-9BD8-F0C7A904D6CE}" dt="2022-11-24T15:37:43.354" v="498" actId="478"/>
          <ac:spMkLst>
            <pc:docMk/>
            <pc:sldMk cId="3309279394" sldId="265"/>
            <ac:spMk id="4" creationId="{A412BBAB-4628-42F5-BF78-BE0E59475133}"/>
          </ac:spMkLst>
        </pc:spChg>
        <pc:spChg chg="del mod">
          <ac:chgData name="Sonal" userId="748f580f-1d5b-4a72-89f7-ad46b0de0fef" providerId="ADAL" clId="{567F0A91-8834-4351-9BD8-F0C7A904D6CE}" dt="2022-11-24T15:37:41.209" v="495" actId="478"/>
          <ac:spMkLst>
            <pc:docMk/>
            <pc:sldMk cId="3309279394" sldId="265"/>
            <ac:spMk id="7" creationId="{72B381BA-F1D7-483F-B759-9C3451355503}"/>
          </ac:spMkLst>
        </pc:spChg>
        <pc:spChg chg="add del mod">
          <ac:chgData name="Sonal" userId="748f580f-1d5b-4a72-89f7-ad46b0de0fef" providerId="ADAL" clId="{567F0A91-8834-4351-9BD8-F0C7A904D6CE}" dt="2022-11-24T15:48:59.805" v="581"/>
          <ac:spMkLst>
            <pc:docMk/>
            <pc:sldMk cId="3309279394" sldId="265"/>
            <ac:spMk id="11" creationId="{8BFE58B2-BEDD-1CED-3935-B609911549BE}"/>
          </ac:spMkLst>
        </pc:spChg>
        <pc:picChg chg="mod modCrop">
          <ac:chgData name="Sonal" userId="748f580f-1d5b-4a72-89f7-ad46b0de0fef" providerId="ADAL" clId="{567F0A91-8834-4351-9BD8-F0C7A904D6CE}" dt="2022-11-28T16:44:44.393" v="812" actId="14100"/>
          <ac:picMkLst>
            <pc:docMk/>
            <pc:sldMk cId="3309279394" sldId="265"/>
            <ac:picMk id="2" creationId="{A4F61CA8-A1ED-3FD8-6A7F-97A2F6025C0B}"/>
          </ac:picMkLst>
        </pc:picChg>
        <pc:picChg chg="add mod modCrop">
          <ac:chgData name="Sonal" userId="748f580f-1d5b-4a72-89f7-ad46b0de0fef" providerId="ADAL" clId="{567F0A91-8834-4351-9BD8-F0C7A904D6CE}" dt="2022-11-29T09:53:59.088" v="997" actId="14861"/>
          <ac:picMkLst>
            <pc:docMk/>
            <pc:sldMk cId="3309279394" sldId="265"/>
            <ac:picMk id="3" creationId="{3B303674-FC4A-12CA-151E-8F56ECEC7E71}"/>
          </ac:picMkLst>
        </pc:picChg>
        <pc:picChg chg="add del mod">
          <ac:chgData name="Sonal" userId="748f580f-1d5b-4a72-89f7-ad46b0de0fef" providerId="ADAL" clId="{567F0A91-8834-4351-9BD8-F0C7A904D6CE}" dt="2022-11-24T15:46:23.923" v="554"/>
          <ac:picMkLst>
            <pc:docMk/>
            <pc:sldMk cId="3309279394" sldId="265"/>
            <ac:picMk id="5" creationId="{561A05D7-FFE6-E315-4E91-0755503EBCE8}"/>
          </ac:picMkLst>
        </pc:picChg>
        <pc:picChg chg="add del mod">
          <ac:chgData name="Sonal" userId="748f580f-1d5b-4a72-89f7-ad46b0de0fef" providerId="ADAL" clId="{567F0A91-8834-4351-9BD8-F0C7A904D6CE}" dt="2022-11-24T15:46:23.923" v="554"/>
          <ac:picMkLst>
            <pc:docMk/>
            <pc:sldMk cId="3309279394" sldId="265"/>
            <ac:picMk id="6" creationId="{6146F33E-4D3A-B6CF-BD48-8E96F21D5E60}"/>
          </ac:picMkLst>
        </pc:picChg>
        <pc:picChg chg="add mod">
          <ac:chgData name="Sonal" userId="748f580f-1d5b-4a72-89f7-ad46b0de0fef" providerId="ADAL" clId="{567F0A91-8834-4351-9BD8-F0C7A904D6CE}" dt="2022-11-24T16:04:39.712" v="629" actId="1076"/>
          <ac:picMkLst>
            <pc:docMk/>
            <pc:sldMk cId="3309279394" sldId="265"/>
            <ac:picMk id="8" creationId="{EBEB9430-6D1D-3B51-8D59-8158FF8E8D00}"/>
          </ac:picMkLst>
        </pc:picChg>
        <pc:picChg chg="add del mod">
          <ac:chgData name="Sonal" userId="748f580f-1d5b-4a72-89f7-ad46b0de0fef" providerId="ADAL" clId="{567F0A91-8834-4351-9BD8-F0C7A904D6CE}" dt="2022-11-24T16:00:37.525" v="611" actId="478"/>
          <ac:picMkLst>
            <pc:docMk/>
            <pc:sldMk cId="3309279394" sldId="265"/>
            <ac:picMk id="9" creationId="{765EA5E0-BCEB-BE58-461C-0F7AB167C253}"/>
          </ac:picMkLst>
        </pc:picChg>
        <pc:picChg chg="add del mod">
          <ac:chgData name="Sonal" userId="748f580f-1d5b-4a72-89f7-ad46b0de0fef" providerId="ADAL" clId="{567F0A91-8834-4351-9BD8-F0C7A904D6CE}" dt="2022-11-24T15:58:05.269" v="592" actId="478"/>
          <ac:picMkLst>
            <pc:docMk/>
            <pc:sldMk cId="3309279394" sldId="265"/>
            <ac:picMk id="10" creationId="{3797AC6E-59A2-DC35-0853-DF09695547E3}"/>
          </ac:picMkLst>
        </pc:picChg>
        <pc:picChg chg="add del mod modCrop">
          <ac:chgData name="Sonal" userId="748f580f-1d5b-4a72-89f7-ad46b0de0fef" providerId="ADAL" clId="{567F0A91-8834-4351-9BD8-F0C7A904D6CE}" dt="2022-11-28T16:44:09.242" v="805" actId="478"/>
          <ac:picMkLst>
            <pc:docMk/>
            <pc:sldMk cId="3309279394" sldId="265"/>
            <ac:picMk id="12" creationId="{0A1489B9-5936-24E4-20E6-9AB5625FC08D}"/>
          </ac:picMkLst>
        </pc:picChg>
        <pc:picChg chg="add del mod modCrop">
          <ac:chgData name="Sonal" userId="748f580f-1d5b-4a72-89f7-ad46b0de0fef" providerId="ADAL" clId="{567F0A91-8834-4351-9BD8-F0C7A904D6CE}" dt="2022-11-28T08:49:46.146" v="724" actId="478"/>
          <ac:picMkLst>
            <pc:docMk/>
            <pc:sldMk cId="3309279394" sldId="265"/>
            <ac:picMk id="13" creationId="{46D7BB01-A481-5697-9326-E75A78E67DE9}"/>
          </ac:picMkLst>
        </pc:picChg>
      </pc:sldChg>
      <pc:sldChg chg="add del ord">
        <pc:chgData name="Sonal" userId="748f580f-1d5b-4a72-89f7-ad46b0de0fef" providerId="ADAL" clId="{567F0A91-8834-4351-9BD8-F0C7A904D6CE}" dt="2022-11-24T14:44:41.999" v="112" actId="47"/>
        <pc:sldMkLst>
          <pc:docMk/>
          <pc:sldMk cId="2755686816" sldId="266"/>
        </pc:sldMkLst>
      </pc:sldChg>
      <pc:sldChg chg="add del">
        <pc:chgData name="Sonal" userId="748f580f-1d5b-4a72-89f7-ad46b0de0fef" providerId="ADAL" clId="{567F0A91-8834-4351-9BD8-F0C7A904D6CE}" dt="2022-11-24T14:44:28.102" v="108" actId="47"/>
        <pc:sldMkLst>
          <pc:docMk/>
          <pc:sldMk cId="3693867086" sldId="266"/>
        </pc:sldMkLst>
      </pc:sldChg>
      <pc:sldChg chg="addSp delSp modSp add del mod ord">
        <pc:chgData name="Sonal" userId="748f580f-1d5b-4a72-89f7-ad46b0de0fef" providerId="ADAL" clId="{567F0A91-8834-4351-9BD8-F0C7A904D6CE}" dt="2022-11-24T15:47:40.835" v="569" actId="47"/>
        <pc:sldMkLst>
          <pc:docMk/>
          <pc:sldMk cId="4052613436" sldId="266"/>
        </pc:sldMkLst>
        <pc:spChg chg="del mod">
          <ac:chgData name="Sonal" userId="748f580f-1d5b-4a72-89f7-ad46b0de0fef" providerId="ADAL" clId="{567F0A91-8834-4351-9BD8-F0C7A904D6CE}" dt="2022-11-24T14:47:08.372" v="138" actId="478"/>
          <ac:spMkLst>
            <pc:docMk/>
            <pc:sldMk cId="4052613436" sldId="266"/>
            <ac:spMk id="2" creationId="{77EDADF0-23DD-491B-8755-2E19692F9B18}"/>
          </ac:spMkLst>
        </pc:spChg>
        <pc:spChg chg="del">
          <ac:chgData name="Sonal" userId="748f580f-1d5b-4a72-89f7-ad46b0de0fef" providerId="ADAL" clId="{567F0A91-8834-4351-9BD8-F0C7A904D6CE}" dt="2022-11-24T14:47:00.329" v="136" actId="478"/>
          <ac:spMkLst>
            <pc:docMk/>
            <pc:sldMk cId="4052613436" sldId="266"/>
            <ac:spMk id="5" creationId="{171A006E-2552-45AA-81E6-9D6D26A503C2}"/>
          </ac:spMkLst>
        </pc:spChg>
        <pc:spChg chg="add del mod">
          <ac:chgData name="Sonal" userId="748f580f-1d5b-4a72-89f7-ad46b0de0fef" providerId="ADAL" clId="{567F0A91-8834-4351-9BD8-F0C7A904D6CE}" dt="2022-11-24T14:47:09.806" v="140" actId="478"/>
          <ac:spMkLst>
            <pc:docMk/>
            <pc:sldMk cId="4052613436" sldId="266"/>
            <ac:spMk id="8" creationId="{C086200C-D5C3-28B7-FE6D-52CC3D28ACBD}"/>
          </ac:spMkLst>
        </pc:spChg>
        <pc:spChg chg="add del mod">
          <ac:chgData name="Sonal" userId="748f580f-1d5b-4a72-89f7-ad46b0de0fef" providerId="ADAL" clId="{567F0A91-8834-4351-9BD8-F0C7A904D6CE}" dt="2022-11-24T14:47:11.320" v="142" actId="478"/>
          <ac:spMkLst>
            <pc:docMk/>
            <pc:sldMk cId="4052613436" sldId="266"/>
            <ac:spMk id="10" creationId="{461145ED-92E9-5AA1-891E-990746ED8E5C}"/>
          </ac:spMkLst>
        </pc:spChg>
        <pc:picChg chg="add mod modCrop">
          <ac:chgData name="Sonal" userId="748f580f-1d5b-4a72-89f7-ad46b0de0fef" providerId="ADAL" clId="{567F0A91-8834-4351-9BD8-F0C7A904D6CE}" dt="2022-11-24T15:43:14.670" v="517" actId="1076"/>
          <ac:picMkLst>
            <pc:docMk/>
            <pc:sldMk cId="4052613436" sldId="266"/>
            <ac:picMk id="5" creationId="{FD47C283-B2EB-5DAD-6754-5C99248314F0}"/>
          </ac:picMkLst>
        </pc:picChg>
        <pc:picChg chg="del">
          <ac:chgData name="Sonal" userId="748f580f-1d5b-4a72-89f7-ad46b0de0fef" providerId="ADAL" clId="{567F0A91-8834-4351-9BD8-F0C7A904D6CE}" dt="2022-11-24T14:46:52.022" v="134" actId="478"/>
          <ac:picMkLst>
            <pc:docMk/>
            <pc:sldMk cId="4052613436" sldId="266"/>
            <ac:picMk id="7" creationId="{1AE2FF29-0B56-5CB0-E13C-A18037286014}"/>
          </ac:picMkLst>
        </pc:picChg>
        <pc:picChg chg="add del mod modCrop">
          <ac:chgData name="Sonal" userId="748f580f-1d5b-4a72-89f7-ad46b0de0fef" providerId="ADAL" clId="{567F0A91-8834-4351-9BD8-F0C7A904D6CE}" dt="2022-11-24T15:43:18.187" v="519" actId="478"/>
          <ac:picMkLst>
            <pc:docMk/>
            <pc:sldMk cId="4052613436" sldId="266"/>
            <ac:picMk id="7" creationId="{95CCEA02-6F13-622E-0027-3D92CA2E5DD3}"/>
          </ac:picMkLst>
        </pc:picChg>
        <pc:picChg chg="add del">
          <ac:chgData name="Sonal" userId="748f580f-1d5b-4a72-89f7-ad46b0de0fef" providerId="ADAL" clId="{567F0A91-8834-4351-9BD8-F0C7A904D6CE}" dt="2022-11-24T15:42:34.599" v="502" actId="478"/>
          <ac:picMkLst>
            <pc:docMk/>
            <pc:sldMk cId="4052613436" sldId="266"/>
            <ac:picMk id="9" creationId="{8C39FD8F-2145-39F2-7093-B61D32DA67AF}"/>
          </ac:picMkLst>
        </pc:picChg>
        <pc:picChg chg="add mod">
          <ac:chgData name="Sonal" userId="748f580f-1d5b-4a72-89f7-ad46b0de0fef" providerId="ADAL" clId="{567F0A91-8834-4351-9BD8-F0C7A904D6CE}" dt="2022-11-24T15:44:53.040" v="535" actId="1076"/>
          <ac:picMkLst>
            <pc:docMk/>
            <pc:sldMk cId="4052613436" sldId="266"/>
            <ac:picMk id="11" creationId="{FA4D264D-2F29-9BBE-2736-FD043E255ABF}"/>
          </ac:picMkLst>
        </pc:picChg>
        <pc:picChg chg="add del mod">
          <ac:chgData name="Sonal" userId="748f580f-1d5b-4a72-89f7-ad46b0de0fef" providerId="ADAL" clId="{567F0A91-8834-4351-9BD8-F0C7A904D6CE}" dt="2022-11-24T15:44:33.863" v="528" actId="478"/>
          <ac:picMkLst>
            <pc:docMk/>
            <pc:sldMk cId="4052613436" sldId="266"/>
            <ac:picMk id="13" creationId="{56C1D508-C179-D09C-799A-CE61F1F6EFC7}"/>
          </ac:picMkLst>
        </pc:picChg>
        <pc:picChg chg="add mod">
          <ac:chgData name="Sonal" userId="748f580f-1d5b-4a72-89f7-ad46b0de0fef" providerId="ADAL" clId="{567F0A91-8834-4351-9BD8-F0C7A904D6CE}" dt="2022-11-24T15:44:56.486" v="537" actId="1076"/>
          <ac:picMkLst>
            <pc:docMk/>
            <pc:sldMk cId="4052613436" sldId="266"/>
            <ac:picMk id="15" creationId="{AD29BB3E-6270-BA87-1931-9FD58C92705F}"/>
          </ac:picMkLst>
        </pc:picChg>
      </pc:sldChg>
      <pc:sldChg chg="addSp delSp modSp add mod ord modTransition modNotesTx">
        <pc:chgData name="Sonal" userId="748f580f-1d5b-4a72-89f7-ad46b0de0fef" providerId="ADAL" clId="{567F0A91-8834-4351-9BD8-F0C7A904D6CE}" dt="2022-11-29T16:57:34.068" v="1430" actId="20577"/>
        <pc:sldMkLst>
          <pc:docMk/>
          <pc:sldMk cId="648079209" sldId="267"/>
        </pc:sldMkLst>
        <pc:picChg chg="add del mod">
          <ac:chgData name="Sonal" userId="748f580f-1d5b-4a72-89f7-ad46b0de0fef" providerId="ADAL" clId="{567F0A91-8834-4351-9BD8-F0C7A904D6CE}" dt="2022-11-24T15:12:42.195" v="273" actId="478"/>
          <ac:picMkLst>
            <pc:docMk/>
            <pc:sldMk cId="648079209" sldId="267"/>
            <ac:picMk id="5" creationId="{DF97556B-9418-B585-9B7E-7E91E7A27DE2}"/>
          </ac:picMkLst>
        </pc:picChg>
        <pc:picChg chg="del">
          <ac:chgData name="Sonal" userId="748f580f-1d5b-4a72-89f7-ad46b0de0fef" providerId="ADAL" clId="{567F0A91-8834-4351-9BD8-F0C7A904D6CE}" dt="2022-11-24T15:03:16.289" v="255" actId="478"/>
          <ac:picMkLst>
            <pc:docMk/>
            <pc:sldMk cId="648079209" sldId="267"/>
            <ac:picMk id="6" creationId="{3D263D89-EF32-86AD-1712-6297B515170F}"/>
          </ac:picMkLst>
        </pc:picChg>
        <pc:picChg chg="add del mod">
          <ac:chgData name="Sonal" userId="748f580f-1d5b-4a72-89f7-ad46b0de0fef" providerId="ADAL" clId="{567F0A91-8834-4351-9BD8-F0C7A904D6CE}" dt="2022-11-24T16:05:48.870" v="633" actId="478"/>
          <ac:picMkLst>
            <pc:docMk/>
            <pc:sldMk cId="648079209" sldId="267"/>
            <ac:picMk id="8" creationId="{B7DF625B-28BA-2768-19F6-14F2DF64B726}"/>
          </ac:picMkLst>
        </pc:picChg>
        <pc:picChg chg="add del mod">
          <ac:chgData name="Sonal" userId="748f580f-1d5b-4a72-89f7-ad46b0de0fef" providerId="ADAL" clId="{567F0A91-8834-4351-9BD8-F0C7A904D6CE}" dt="2022-11-24T15:24:15.427" v="314" actId="478"/>
          <ac:picMkLst>
            <pc:docMk/>
            <pc:sldMk cId="648079209" sldId="267"/>
            <ac:picMk id="10" creationId="{57DFC390-2EF7-EC9C-BE32-A5F95DA8FDED}"/>
          </ac:picMkLst>
        </pc:picChg>
        <pc:picChg chg="add del mod">
          <ac:chgData name="Sonal" userId="748f580f-1d5b-4a72-89f7-ad46b0de0fef" providerId="ADAL" clId="{567F0A91-8834-4351-9BD8-F0C7A904D6CE}" dt="2022-11-24T15:23:32.248" v="307" actId="22"/>
          <ac:picMkLst>
            <pc:docMk/>
            <pc:sldMk cId="648079209" sldId="267"/>
            <ac:picMk id="12" creationId="{7C2DAF92-B401-CC41-C31B-9A0CC4698E30}"/>
          </ac:picMkLst>
        </pc:picChg>
        <pc:picChg chg="add del mod">
          <ac:chgData name="Sonal" userId="748f580f-1d5b-4a72-89f7-ad46b0de0fef" providerId="ADAL" clId="{567F0A91-8834-4351-9BD8-F0C7A904D6CE}" dt="2022-11-24T15:25:59.647" v="327" actId="478"/>
          <ac:picMkLst>
            <pc:docMk/>
            <pc:sldMk cId="648079209" sldId="267"/>
            <ac:picMk id="14" creationId="{0E1571FB-D450-98B8-5235-5A7E8067D38C}"/>
          </ac:picMkLst>
        </pc:picChg>
        <pc:picChg chg="del">
          <ac:chgData name="Sonal" userId="748f580f-1d5b-4a72-89f7-ad46b0de0fef" providerId="ADAL" clId="{567F0A91-8834-4351-9BD8-F0C7A904D6CE}" dt="2022-11-24T15:03:16.956" v="256" actId="478"/>
          <ac:picMkLst>
            <pc:docMk/>
            <pc:sldMk cId="648079209" sldId="267"/>
            <ac:picMk id="15" creationId="{FE997C81-F8A7-C738-A1EE-B06E661C4A37}"/>
          </ac:picMkLst>
        </pc:picChg>
        <pc:picChg chg="add del mod">
          <ac:chgData name="Sonal" userId="748f580f-1d5b-4a72-89f7-ad46b0de0fef" providerId="ADAL" clId="{567F0A91-8834-4351-9BD8-F0C7A904D6CE}" dt="2022-11-24T16:07:51.989" v="651" actId="478"/>
          <ac:picMkLst>
            <pc:docMk/>
            <pc:sldMk cId="648079209" sldId="267"/>
            <ac:picMk id="17" creationId="{BECD2620-966F-847A-28EF-AC2F0EAAF70F}"/>
          </ac:picMkLst>
        </pc:picChg>
        <pc:picChg chg="add mod">
          <ac:chgData name="Sonal" userId="748f580f-1d5b-4a72-89f7-ad46b0de0fef" providerId="ADAL" clId="{567F0A91-8834-4351-9BD8-F0C7A904D6CE}" dt="2022-11-28T17:01:57.297" v="847" actId="1076"/>
          <ac:picMkLst>
            <pc:docMk/>
            <pc:sldMk cId="648079209" sldId="267"/>
            <ac:picMk id="19" creationId="{63BC6011-91E1-8918-17ED-4C47990CF122}"/>
          </ac:picMkLst>
        </pc:picChg>
        <pc:picChg chg="add del mod modCrop">
          <ac:chgData name="Sonal" userId="748f580f-1d5b-4a72-89f7-ad46b0de0fef" providerId="ADAL" clId="{567F0A91-8834-4351-9BD8-F0C7A904D6CE}" dt="2022-11-24T16:08:43.418" v="655" actId="478"/>
          <ac:picMkLst>
            <pc:docMk/>
            <pc:sldMk cId="648079209" sldId="267"/>
            <ac:picMk id="20" creationId="{D359DD4C-0F45-31A6-B1AE-561D9DFD9B4A}"/>
          </ac:picMkLst>
        </pc:picChg>
        <pc:picChg chg="add mod">
          <ac:chgData name="Sonal" userId="748f580f-1d5b-4a72-89f7-ad46b0de0fef" providerId="ADAL" clId="{567F0A91-8834-4351-9BD8-F0C7A904D6CE}" dt="2022-11-28T17:02:01.882" v="848" actId="1076"/>
          <ac:picMkLst>
            <pc:docMk/>
            <pc:sldMk cId="648079209" sldId="267"/>
            <ac:picMk id="22" creationId="{1C4DCAF9-8A5B-EF4B-3346-81EC84703DE7}"/>
          </ac:picMkLst>
        </pc:picChg>
        <pc:picChg chg="add mod modCrop">
          <ac:chgData name="Sonal" userId="748f580f-1d5b-4a72-89f7-ad46b0de0fef" providerId="ADAL" clId="{567F0A91-8834-4351-9BD8-F0C7A904D6CE}" dt="2022-11-24T16:09:22.679" v="667" actId="1076"/>
          <ac:picMkLst>
            <pc:docMk/>
            <pc:sldMk cId="648079209" sldId="267"/>
            <ac:picMk id="23" creationId="{3547B04E-A6E5-092B-17F1-F7E883BCD8B9}"/>
          </ac:picMkLst>
        </pc:picChg>
      </pc:sldChg>
      <pc:sldChg chg="addSp delSp modSp add mod ord modTransition delAnim modAnim">
        <pc:chgData name="Sonal" userId="748f580f-1d5b-4a72-89f7-ad46b0de0fef" providerId="ADAL" clId="{567F0A91-8834-4351-9BD8-F0C7A904D6CE}" dt="2022-11-29T16:38:31.870" v="1026" actId="1076"/>
        <pc:sldMkLst>
          <pc:docMk/>
          <pc:sldMk cId="3618104348" sldId="268"/>
        </pc:sldMkLst>
        <pc:picChg chg="add del mod">
          <ac:chgData name="Sonal" userId="748f580f-1d5b-4a72-89f7-ad46b0de0fef" providerId="ADAL" clId="{567F0A91-8834-4351-9BD8-F0C7A904D6CE}" dt="2022-11-28T16:51:06.348" v="821" actId="478"/>
          <ac:picMkLst>
            <pc:docMk/>
            <pc:sldMk cId="3618104348" sldId="268"/>
            <ac:picMk id="3" creationId="{57F6BEA4-337C-48E0-C5EA-6D210FE4176F}"/>
          </ac:picMkLst>
        </pc:picChg>
        <pc:picChg chg="add del mod">
          <ac:chgData name="Sonal" userId="748f580f-1d5b-4a72-89f7-ad46b0de0fef" providerId="ADAL" clId="{567F0A91-8834-4351-9BD8-F0C7A904D6CE}" dt="2022-11-29T16:38:09.836" v="1017" actId="478"/>
          <ac:picMkLst>
            <pc:docMk/>
            <pc:sldMk cId="3618104348" sldId="268"/>
            <ac:picMk id="4" creationId="{650C91D4-7F25-71D0-4889-3AFDD0AAD3A1}"/>
          </ac:picMkLst>
        </pc:picChg>
        <pc:picChg chg="add del mod">
          <ac:chgData name="Sonal" userId="748f580f-1d5b-4a72-89f7-ad46b0de0fef" providerId="ADAL" clId="{567F0A91-8834-4351-9BD8-F0C7A904D6CE}" dt="2022-11-29T09:44:49.462" v="912" actId="478"/>
          <ac:picMkLst>
            <pc:docMk/>
            <pc:sldMk cId="3618104348" sldId="268"/>
            <ac:picMk id="4" creationId="{70AD6F31-9A95-C666-9993-F29CD7CBA255}"/>
          </ac:picMkLst>
        </pc:picChg>
        <pc:picChg chg="add mod modCrop">
          <ac:chgData name="Sonal" userId="748f580f-1d5b-4a72-89f7-ad46b0de0fef" providerId="ADAL" clId="{567F0A91-8834-4351-9BD8-F0C7A904D6CE}" dt="2022-11-29T09:45:21.380" v="917" actId="1076"/>
          <ac:picMkLst>
            <pc:docMk/>
            <pc:sldMk cId="3618104348" sldId="268"/>
            <ac:picMk id="5" creationId="{67DFCEE8-866F-468B-720E-9B8FCDC96198}"/>
          </ac:picMkLst>
        </pc:picChg>
        <pc:picChg chg="del">
          <ac:chgData name="Sonal" userId="748f580f-1d5b-4a72-89f7-ad46b0de0fef" providerId="ADAL" clId="{567F0A91-8834-4351-9BD8-F0C7A904D6CE}" dt="2022-11-24T15:13:54.478" v="292" actId="478"/>
          <ac:picMkLst>
            <pc:docMk/>
            <pc:sldMk cId="3618104348" sldId="268"/>
            <ac:picMk id="5" creationId="{6D11F813-9783-5827-1E24-86E9818B25FA}"/>
          </ac:picMkLst>
        </pc:picChg>
        <pc:picChg chg="add del mod">
          <ac:chgData name="Sonal" userId="748f580f-1d5b-4a72-89f7-ad46b0de0fef" providerId="ADAL" clId="{567F0A91-8834-4351-9BD8-F0C7A904D6CE}" dt="2022-11-28T16:51:01.546" v="819" actId="478"/>
          <ac:picMkLst>
            <pc:docMk/>
            <pc:sldMk cId="3618104348" sldId="268"/>
            <ac:picMk id="5" creationId="{D358F42D-9FE7-F094-6DA1-984DDFA88650}"/>
          </ac:picMkLst>
        </pc:picChg>
        <pc:picChg chg="add del mod">
          <ac:chgData name="Sonal" userId="748f580f-1d5b-4a72-89f7-ad46b0de0fef" providerId="ADAL" clId="{567F0A91-8834-4351-9BD8-F0C7A904D6CE}" dt="2022-11-24T15:30:46.951" v="343" actId="478"/>
          <ac:picMkLst>
            <pc:docMk/>
            <pc:sldMk cId="3618104348" sldId="268"/>
            <ac:picMk id="8" creationId="{798576E6-0DEF-D541-587F-ECE73CB2B5D5}"/>
          </ac:picMkLst>
        </pc:picChg>
        <pc:picChg chg="add mod">
          <ac:chgData name="Sonal" userId="748f580f-1d5b-4a72-89f7-ad46b0de0fef" providerId="ADAL" clId="{567F0A91-8834-4351-9BD8-F0C7A904D6CE}" dt="2022-11-29T16:38:28.751" v="1025" actId="1076"/>
          <ac:picMkLst>
            <pc:docMk/>
            <pc:sldMk cId="3618104348" sldId="268"/>
            <ac:picMk id="8" creationId="{8D96BDE8-7B48-0991-3592-9853FF52B05B}"/>
          </ac:picMkLst>
        </pc:picChg>
        <pc:picChg chg="add mod">
          <ac:chgData name="Sonal" userId="748f580f-1d5b-4a72-89f7-ad46b0de0fef" providerId="ADAL" clId="{567F0A91-8834-4351-9BD8-F0C7A904D6CE}" dt="2022-11-29T16:37:33.232" v="1015" actId="1076"/>
          <ac:picMkLst>
            <pc:docMk/>
            <pc:sldMk cId="3618104348" sldId="268"/>
            <ac:picMk id="10" creationId="{EAEA95F0-EC2F-04CF-3A43-7F28F7AE360A}"/>
          </ac:picMkLst>
        </pc:picChg>
        <pc:picChg chg="add del mod">
          <ac:chgData name="Sonal" userId="748f580f-1d5b-4a72-89f7-ad46b0de0fef" providerId="ADAL" clId="{567F0A91-8834-4351-9BD8-F0C7A904D6CE}" dt="2022-11-24T15:30:49.153" v="344" actId="478"/>
          <ac:picMkLst>
            <pc:docMk/>
            <pc:sldMk cId="3618104348" sldId="268"/>
            <ac:picMk id="10" creationId="{F5E97931-64FB-3B6A-9DA9-B65B551178DD}"/>
          </ac:picMkLst>
        </pc:picChg>
        <pc:picChg chg="add del mod">
          <ac:chgData name="Sonal" userId="748f580f-1d5b-4a72-89f7-ad46b0de0fef" providerId="ADAL" clId="{567F0A91-8834-4351-9BD8-F0C7A904D6CE}" dt="2022-11-29T16:35:28.153" v="998" actId="478"/>
          <ac:picMkLst>
            <pc:docMk/>
            <pc:sldMk cId="3618104348" sldId="268"/>
            <ac:picMk id="12" creationId="{FD989DB3-373C-96EE-47BD-073CACD6212C}"/>
          </ac:picMkLst>
        </pc:picChg>
        <pc:picChg chg="add mod">
          <ac:chgData name="Sonal" userId="748f580f-1d5b-4a72-89f7-ad46b0de0fef" providerId="ADAL" clId="{567F0A91-8834-4351-9BD8-F0C7A904D6CE}" dt="2022-11-29T16:38:31.870" v="1026" actId="1076"/>
          <ac:picMkLst>
            <pc:docMk/>
            <pc:sldMk cId="3618104348" sldId="268"/>
            <ac:picMk id="13" creationId="{9F42FC0B-6939-9C6F-E65E-AF7CD1097560}"/>
          </ac:picMkLst>
        </pc:picChg>
        <pc:picChg chg="add del mod">
          <ac:chgData name="Sonal" userId="748f580f-1d5b-4a72-89f7-ad46b0de0fef" providerId="ADAL" clId="{567F0A91-8834-4351-9BD8-F0C7A904D6CE}" dt="2022-11-29T16:36:43.248" v="1006" actId="478"/>
          <ac:picMkLst>
            <pc:docMk/>
            <pc:sldMk cId="3618104348" sldId="268"/>
            <ac:picMk id="14" creationId="{41C9F3D7-A203-9DCD-4B4E-176A2ECC6FE9}"/>
          </ac:picMkLst>
        </pc:picChg>
        <pc:picChg chg="add del mod">
          <ac:chgData name="Sonal" userId="748f580f-1d5b-4a72-89f7-ad46b0de0fef" providerId="ADAL" clId="{567F0A91-8834-4351-9BD8-F0C7A904D6CE}" dt="2022-11-24T15:34:51.273" v="370" actId="478"/>
          <ac:picMkLst>
            <pc:docMk/>
            <pc:sldMk cId="3618104348" sldId="268"/>
            <ac:picMk id="16" creationId="{9B24D7D8-FB00-1F1F-262D-7A659941F16F}"/>
          </ac:picMkLst>
        </pc:picChg>
        <pc:picChg chg="del">
          <ac:chgData name="Sonal" userId="748f580f-1d5b-4a72-89f7-ad46b0de0fef" providerId="ADAL" clId="{567F0A91-8834-4351-9BD8-F0C7A904D6CE}" dt="2022-11-24T15:13:53.910" v="291" actId="478"/>
          <ac:picMkLst>
            <pc:docMk/>
            <pc:sldMk cId="3618104348" sldId="268"/>
            <ac:picMk id="17" creationId="{33202418-0991-3638-EF51-DAE94D2F8059}"/>
          </ac:picMkLst>
        </pc:picChg>
        <pc:picChg chg="add del mod">
          <ac:chgData name="Sonal" userId="748f580f-1d5b-4a72-89f7-ad46b0de0fef" providerId="ADAL" clId="{567F0A91-8834-4351-9BD8-F0C7A904D6CE}" dt="2022-11-29T16:37:23.136" v="1011" actId="478"/>
          <ac:picMkLst>
            <pc:docMk/>
            <pc:sldMk cId="3618104348" sldId="268"/>
            <ac:picMk id="19" creationId="{7F465377-F4DE-D927-EAFB-7C540FBD4F4E}"/>
          </ac:picMkLst>
        </pc:picChg>
      </pc:sldChg>
      <pc:sldChg chg="addSp delSp modSp add del mod">
        <pc:chgData name="Sonal" userId="748f580f-1d5b-4a72-89f7-ad46b0de0fef" providerId="ADAL" clId="{567F0A91-8834-4351-9BD8-F0C7A904D6CE}" dt="2022-11-24T15:49:35.779" v="582" actId="47"/>
        <pc:sldMkLst>
          <pc:docMk/>
          <pc:sldMk cId="3672542649" sldId="269"/>
        </pc:sldMkLst>
        <pc:spChg chg="add del">
          <ac:chgData name="Sonal" userId="748f580f-1d5b-4a72-89f7-ad46b0de0fef" providerId="ADAL" clId="{567F0A91-8834-4351-9BD8-F0C7A904D6CE}" dt="2022-11-24T15:45:53.304" v="541" actId="21"/>
          <ac:spMkLst>
            <pc:docMk/>
            <pc:sldMk cId="3672542649" sldId="269"/>
            <ac:spMk id="3" creationId="{73E7209B-EA97-4E46-B935-409525612C95}"/>
          </ac:spMkLst>
        </pc:spChg>
        <pc:spChg chg="add del">
          <ac:chgData name="Sonal" userId="748f580f-1d5b-4a72-89f7-ad46b0de0fef" providerId="ADAL" clId="{567F0A91-8834-4351-9BD8-F0C7A904D6CE}" dt="2022-11-24T15:45:53.304" v="541" actId="21"/>
          <ac:spMkLst>
            <pc:docMk/>
            <pc:sldMk cId="3672542649" sldId="269"/>
            <ac:spMk id="4" creationId="{28715D9B-3CE6-5B4C-C40C-841DD5A760A8}"/>
          </ac:spMkLst>
        </pc:spChg>
        <pc:picChg chg="add del mod">
          <ac:chgData name="Sonal" userId="748f580f-1d5b-4a72-89f7-ad46b0de0fef" providerId="ADAL" clId="{567F0A91-8834-4351-9BD8-F0C7A904D6CE}" dt="2022-11-24T15:46:29.747" v="557" actId="21"/>
          <ac:picMkLst>
            <pc:docMk/>
            <pc:sldMk cId="3672542649" sldId="269"/>
            <ac:picMk id="5" creationId="{FD47C283-B2EB-5DAD-6754-5C99248314F0}"/>
          </ac:picMkLst>
        </pc:picChg>
        <pc:picChg chg="add del">
          <ac:chgData name="Sonal" userId="748f580f-1d5b-4a72-89f7-ad46b0de0fef" providerId="ADAL" clId="{567F0A91-8834-4351-9BD8-F0C7A904D6CE}" dt="2022-11-24T15:46:49.450" v="563" actId="21"/>
          <ac:picMkLst>
            <pc:docMk/>
            <pc:sldMk cId="3672542649" sldId="269"/>
            <ac:picMk id="11" creationId="{FA4D264D-2F29-9BBE-2736-FD043E255ABF}"/>
          </ac:picMkLst>
        </pc:picChg>
        <pc:picChg chg="del">
          <ac:chgData name="Sonal" userId="748f580f-1d5b-4a72-89f7-ad46b0de0fef" providerId="ADAL" clId="{567F0A91-8834-4351-9BD8-F0C7A904D6CE}" dt="2022-11-24T15:46:38.103" v="560" actId="21"/>
          <ac:picMkLst>
            <pc:docMk/>
            <pc:sldMk cId="3672542649" sldId="269"/>
            <ac:picMk id="15" creationId="{AD29BB3E-6270-BA87-1931-9FD58C92705F}"/>
          </ac:picMkLst>
        </pc:picChg>
      </pc:sldChg>
      <pc:sldChg chg="modSp mod modTransition">
        <pc:chgData name="Sonal" userId="748f580f-1d5b-4a72-89f7-ad46b0de0fef" providerId="ADAL" clId="{567F0A91-8834-4351-9BD8-F0C7A904D6CE}" dt="2022-11-29T09:48:37.763" v="960" actId="1076"/>
        <pc:sldMkLst>
          <pc:docMk/>
          <pc:sldMk cId="2152737531" sldId="271"/>
        </pc:sldMkLst>
        <pc:picChg chg="mod">
          <ac:chgData name="Sonal" userId="748f580f-1d5b-4a72-89f7-ad46b0de0fef" providerId="ADAL" clId="{567F0A91-8834-4351-9BD8-F0C7A904D6CE}" dt="2022-11-29T09:48:37.763" v="960" actId="1076"/>
          <ac:picMkLst>
            <pc:docMk/>
            <pc:sldMk cId="2152737531" sldId="271"/>
            <ac:picMk id="5" creationId="{8325FF91-781E-ACAB-1D9A-CEA40B926667}"/>
          </ac:picMkLst>
        </pc:picChg>
      </pc:sldChg>
      <pc:sldChg chg="addSp delSp modSp mod modTransition">
        <pc:chgData name="Sonal" userId="748f580f-1d5b-4a72-89f7-ad46b0de0fef" providerId="ADAL" clId="{567F0A91-8834-4351-9BD8-F0C7A904D6CE}" dt="2022-11-29T16:39:37.636" v="1034" actId="1076"/>
        <pc:sldMkLst>
          <pc:docMk/>
          <pc:sldMk cId="716956905" sldId="272"/>
        </pc:sldMkLst>
        <pc:spChg chg="mod">
          <ac:chgData name="Sonal" userId="748f580f-1d5b-4a72-89f7-ad46b0de0fef" providerId="ADAL" clId="{567F0A91-8834-4351-9BD8-F0C7A904D6CE}" dt="2022-11-29T09:26:44.445" v="900" actId="255"/>
          <ac:spMkLst>
            <pc:docMk/>
            <pc:sldMk cId="716956905" sldId="272"/>
            <ac:spMk id="5" creationId="{7927E48F-406F-7A29-F82F-38655C08AC99}"/>
          </ac:spMkLst>
        </pc:spChg>
        <pc:picChg chg="add del mod">
          <ac:chgData name="Sonal" userId="748f580f-1d5b-4a72-89f7-ad46b0de0fef" providerId="ADAL" clId="{567F0A91-8834-4351-9BD8-F0C7A904D6CE}" dt="2022-11-29T16:39:16.965" v="1027" actId="478"/>
          <ac:picMkLst>
            <pc:docMk/>
            <pc:sldMk cId="716956905" sldId="272"/>
            <ac:picMk id="2" creationId="{D627A80C-2CC0-F2BA-6DDF-6D858499DBE9}"/>
          </ac:picMkLst>
        </pc:picChg>
        <pc:picChg chg="del">
          <ac:chgData name="Sonal" userId="748f580f-1d5b-4a72-89f7-ad46b0de0fef" providerId="ADAL" clId="{567F0A91-8834-4351-9BD8-F0C7A904D6CE}" dt="2022-11-29T09:24:52.999" v="852" actId="478"/>
          <ac:picMkLst>
            <pc:docMk/>
            <pc:sldMk cId="716956905" sldId="272"/>
            <ac:picMk id="3" creationId="{30B55DBC-A14D-281B-EBC8-2ED7DA7BE196}"/>
          </ac:picMkLst>
        </pc:picChg>
        <pc:picChg chg="add mod">
          <ac:chgData name="Sonal" userId="748f580f-1d5b-4a72-89f7-ad46b0de0fef" providerId="ADAL" clId="{567F0A91-8834-4351-9BD8-F0C7A904D6CE}" dt="2022-11-29T16:39:37.636" v="1034" actId="1076"/>
          <ac:picMkLst>
            <pc:docMk/>
            <pc:sldMk cId="716956905" sldId="272"/>
            <ac:picMk id="3" creationId="{E9B3B4BF-A993-B1F2-5D01-F553DD1745A7}"/>
          </ac:picMkLst>
        </pc:picChg>
      </pc:sldChg>
      <pc:sldChg chg="del mod modTransition modShow">
        <pc:chgData name="Sonal" userId="748f580f-1d5b-4a72-89f7-ad46b0de0fef" providerId="ADAL" clId="{567F0A91-8834-4351-9BD8-F0C7A904D6CE}" dt="2022-11-29T16:37:39.837" v="1016" actId="2696"/>
        <pc:sldMkLst>
          <pc:docMk/>
          <pc:sldMk cId="2874527924" sldId="273"/>
        </pc:sldMkLst>
      </pc:sldChg>
      <pc:sldChg chg="addSp delSp modSp add mod ord modAnim">
        <pc:chgData name="Sonal" userId="748f580f-1d5b-4a72-89f7-ad46b0de0fef" providerId="ADAL" clId="{567F0A91-8834-4351-9BD8-F0C7A904D6CE}" dt="2022-11-29T09:51:40.833" v="977"/>
        <pc:sldMkLst>
          <pc:docMk/>
          <pc:sldMk cId="3957835569" sldId="274"/>
        </pc:sldMkLst>
        <pc:picChg chg="del">
          <ac:chgData name="Sonal" userId="748f580f-1d5b-4a72-89f7-ad46b0de0fef" providerId="ADAL" clId="{567F0A91-8834-4351-9BD8-F0C7A904D6CE}" dt="2022-11-29T09:42:57.895" v="904" actId="478"/>
          <ac:picMkLst>
            <pc:docMk/>
            <pc:sldMk cId="3957835569" sldId="274"/>
            <ac:picMk id="2" creationId="{A4F61CA8-A1ED-3FD8-6A7F-97A2F6025C0B}"/>
          </ac:picMkLst>
        </pc:picChg>
        <pc:picChg chg="del">
          <ac:chgData name="Sonal" userId="748f580f-1d5b-4a72-89f7-ad46b0de0fef" providerId="ADAL" clId="{567F0A91-8834-4351-9BD8-F0C7A904D6CE}" dt="2022-11-29T09:42:58.510" v="905" actId="478"/>
          <ac:picMkLst>
            <pc:docMk/>
            <pc:sldMk cId="3957835569" sldId="274"/>
            <ac:picMk id="3" creationId="{3B303674-FC4A-12CA-151E-8F56ECEC7E71}"/>
          </ac:picMkLst>
        </pc:picChg>
        <pc:picChg chg="add mod">
          <ac:chgData name="Sonal" userId="748f580f-1d5b-4a72-89f7-ad46b0de0fef" providerId="ADAL" clId="{567F0A91-8834-4351-9BD8-F0C7A904D6CE}" dt="2022-11-29T09:49:28.908" v="963" actId="1076"/>
          <ac:picMkLst>
            <pc:docMk/>
            <pc:sldMk cId="3957835569" sldId="274"/>
            <ac:picMk id="4" creationId="{B68622E0-F5D9-B8D0-BE7A-F8B31AE22E93}"/>
          </ac:picMkLst>
        </pc:picChg>
      </pc:sldChg>
      <pc:sldMasterChg chg="modTransition modSldLayout sldLayoutOrd">
        <pc:chgData name="Sonal" userId="748f580f-1d5b-4a72-89f7-ad46b0de0fef" providerId="ADAL" clId="{567F0A91-8834-4351-9BD8-F0C7A904D6CE}" dt="2022-11-29T09:47:47.889" v="959" actId="478"/>
        <pc:sldMasterMkLst>
          <pc:docMk/>
          <pc:sldMasterMk cId="3223999130" sldId="2147483648"/>
        </pc:sldMasterMkLst>
        <pc:sldLayoutChg chg="ord modTransition">
          <pc:chgData name="Sonal" userId="748f580f-1d5b-4a72-89f7-ad46b0de0fef" providerId="ADAL" clId="{567F0A91-8834-4351-9BD8-F0C7A904D6CE}" dt="2022-11-29T09:47:20.074" v="944" actId="20578"/>
          <pc:sldLayoutMkLst>
            <pc:docMk/>
            <pc:sldMasterMk cId="3223999130" sldId="2147483648"/>
            <pc:sldLayoutMk cId="3966819956" sldId="2147483653"/>
          </pc:sldLayoutMkLst>
        </pc:sldLayoutChg>
        <pc:sldLayoutChg chg="delSp modSp mod modTransition">
          <pc:chgData name="Sonal" userId="748f580f-1d5b-4a72-89f7-ad46b0de0fef" providerId="ADAL" clId="{567F0A91-8834-4351-9BD8-F0C7A904D6CE}" dt="2022-11-29T09:47:26.549" v="948" actId="478"/>
          <pc:sldLayoutMkLst>
            <pc:docMk/>
            <pc:sldMasterMk cId="3223999130" sldId="2147483648"/>
            <pc:sldLayoutMk cId="3823477369" sldId="2147483677"/>
          </pc:sldLayoutMkLst>
          <pc:spChg chg="del mod">
            <ac:chgData name="Sonal" userId="748f580f-1d5b-4a72-89f7-ad46b0de0fef" providerId="ADAL" clId="{567F0A91-8834-4351-9BD8-F0C7A904D6CE}" dt="2022-11-29T09:47:25.104" v="946" actId="478"/>
            <ac:spMkLst>
              <pc:docMk/>
              <pc:sldMasterMk cId="3223999130" sldId="2147483648"/>
              <pc:sldLayoutMk cId="3823477369" sldId="2147483677"/>
              <ac:spMk id="3" creationId="{79D2C969-FCE5-427B-89DE-6A79722FB6FC}"/>
            </ac:spMkLst>
          </pc:spChg>
          <pc:spChg chg="del mod">
            <ac:chgData name="Sonal" userId="748f580f-1d5b-4a72-89f7-ad46b0de0fef" providerId="ADAL" clId="{567F0A91-8834-4351-9BD8-F0C7A904D6CE}" dt="2022-11-29T09:47:26.549" v="948" actId="478"/>
            <ac:spMkLst>
              <pc:docMk/>
              <pc:sldMasterMk cId="3223999130" sldId="2147483648"/>
              <pc:sldLayoutMk cId="3823477369" sldId="2147483677"/>
              <ac:spMk id="7" creationId="{95BAC97E-3C4E-4D04-8A57-DC61E07CB8FD}"/>
            </ac:spMkLst>
          </pc:spChg>
          <pc:spChg chg="del">
            <ac:chgData name="Sonal" userId="748f580f-1d5b-4a72-89f7-ad46b0de0fef" providerId="ADAL" clId="{567F0A91-8834-4351-9BD8-F0C7A904D6CE}" dt="2022-11-28T16:39:54.934" v="800" actId="478"/>
            <ac:spMkLst>
              <pc:docMk/>
              <pc:sldMasterMk cId="3223999130" sldId="2147483648"/>
              <pc:sldLayoutMk cId="3823477369" sldId="2147483677"/>
              <ac:spMk id="13" creationId="{E7822F33-D675-4E6C-BD09-D9C78365BB41}"/>
            </ac:spMkLst>
          </pc:spChg>
        </pc:sldLayoutChg>
        <pc:sldLayoutChg chg="delSp modSp mod modTransition">
          <pc:chgData name="Sonal" userId="748f580f-1d5b-4a72-89f7-ad46b0de0fef" providerId="ADAL" clId="{567F0A91-8834-4351-9BD8-F0C7A904D6CE}" dt="2022-11-29T09:47:37.436" v="953" actId="478"/>
          <pc:sldLayoutMkLst>
            <pc:docMk/>
            <pc:sldMasterMk cId="3223999130" sldId="2147483648"/>
            <pc:sldLayoutMk cId="3721395635" sldId="2147483678"/>
          </pc:sldLayoutMkLst>
          <pc:spChg chg="del mod">
            <ac:chgData name="Sonal" userId="748f580f-1d5b-4a72-89f7-ad46b0de0fef" providerId="ADAL" clId="{567F0A91-8834-4351-9BD8-F0C7A904D6CE}" dt="2022-11-29T09:47:30.573" v="950" actId="478"/>
            <ac:spMkLst>
              <pc:docMk/>
              <pc:sldMasterMk cId="3223999130" sldId="2147483648"/>
              <pc:sldLayoutMk cId="3721395635" sldId="2147483678"/>
              <ac:spMk id="3" creationId="{79D2C969-FCE5-427B-89DE-6A79722FB6FC}"/>
            </ac:spMkLst>
          </pc:spChg>
          <pc:spChg chg="mod">
            <ac:chgData name="Sonal" userId="748f580f-1d5b-4a72-89f7-ad46b0de0fef" providerId="ADAL" clId="{567F0A91-8834-4351-9BD8-F0C7A904D6CE}" dt="2022-11-29T09:47:33.325" v="952" actId="1076"/>
            <ac:spMkLst>
              <pc:docMk/>
              <pc:sldMasterMk cId="3223999130" sldId="2147483648"/>
              <pc:sldLayoutMk cId="3721395635" sldId="2147483678"/>
              <ac:spMk id="6" creationId="{834F3F28-2A24-40B5-AC8C-5A53DC799A96}"/>
            </ac:spMkLst>
          </pc:spChg>
          <pc:spChg chg="del">
            <ac:chgData name="Sonal" userId="748f580f-1d5b-4a72-89f7-ad46b0de0fef" providerId="ADAL" clId="{567F0A91-8834-4351-9BD8-F0C7A904D6CE}" dt="2022-11-29T09:47:37.436" v="953" actId="478"/>
            <ac:spMkLst>
              <pc:docMk/>
              <pc:sldMasterMk cId="3223999130" sldId="2147483648"/>
              <pc:sldLayoutMk cId="3721395635" sldId="2147483678"/>
              <ac:spMk id="7" creationId="{95BAC97E-3C4E-4D04-8A57-DC61E07CB8FD}"/>
            </ac:spMkLst>
          </pc:spChg>
          <pc:spChg chg="del">
            <ac:chgData name="Sonal" userId="748f580f-1d5b-4a72-89f7-ad46b0de0fef" providerId="ADAL" clId="{567F0A91-8834-4351-9BD8-F0C7A904D6CE}" dt="2022-11-28T16:40:15.554" v="801" actId="478"/>
            <ac:spMkLst>
              <pc:docMk/>
              <pc:sldMasterMk cId="3223999130" sldId="2147483648"/>
              <pc:sldLayoutMk cId="3721395635" sldId="2147483678"/>
              <ac:spMk id="13" creationId="{E7822F33-D675-4E6C-BD09-D9C78365BB41}"/>
            </ac:spMkLst>
          </pc:spChg>
        </pc:sldLayoutChg>
        <pc:sldLayoutChg chg="modTransition">
          <pc:chgData name="Sonal" userId="748f580f-1d5b-4a72-89f7-ad46b0de0fef" providerId="ADAL" clId="{567F0A91-8834-4351-9BD8-F0C7A904D6CE}" dt="2022-11-28T15:56:32.262" v="778"/>
          <pc:sldLayoutMkLst>
            <pc:docMk/>
            <pc:sldMasterMk cId="3223999130" sldId="2147483648"/>
            <pc:sldLayoutMk cId="2599193012" sldId="2147483679"/>
          </pc:sldLayoutMkLst>
        </pc:sldLayoutChg>
        <pc:sldLayoutChg chg="delSp modSp mod modTransition">
          <pc:chgData name="Sonal" userId="748f580f-1d5b-4a72-89f7-ad46b0de0fef" providerId="ADAL" clId="{567F0A91-8834-4351-9BD8-F0C7A904D6CE}" dt="2022-11-29T09:47:47.889" v="959" actId="478"/>
          <pc:sldLayoutMkLst>
            <pc:docMk/>
            <pc:sldMasterMk cId="3223999130" sldId="2147483648"/>
            <pc:sldLayoutMk cId="3450372305" sldId="2147483681"/>
          </pc:sldLayoutMkLst>
          <pc:spChg chg="del mod">
            <ac:chgData name="Sonal" userId="748f580f-1d5b-4a72-89f7-ad46b0de0fef" providerId="ADAL" clId="{567F0A91-8834-4351-9BD8-F0C7A904D6CE}" dt="2022-11-29T09:47:47.889" v="959" actId="478"/>
            <ac:spMkLst>
              <pc:docMk/>
              <pc:sldMasterMk cId="3223999130" sldId="2147483648"/>
              <pc:sldLayoutMk cId="3450372305" sldId="2147483681"/>
              <ac:spMk id="3" creationId="{906ADBD7-8355-4951-B459-EC284BCE83AA}"/>
            </ac:spMkLst>
          </pc:spChg>
          <pc:spChg chg="mod">
            <ac:chgData name="Sonal" userId="748f580f-1d5b-4a72-89f7-ad46b0de0fef" providerId="ADAL" clId="{567F0A91-8834-4351-9BD8-F0C7A904D6CE}" dt="2022-11-29T09:47:41.848" v="955" actId="1076"/>
            <ac:spMkLst>
              <pc:docMk/>
              <pc:sldMasterMk cId="3223999130" sldId="2147483648"/>
              <pc:sldLayoutMk cId="3450372305" sldId="2147483681"/>
              <ac:spMk id="6" creationId="{164ACA68-1C2C-4C4D-9CB4-1C8BF3E03F57}"/>
            </ac:spMkLst>
          </pc:spChg>
          <pc:spChg chg="del mod">
            <ac:chgData name="Sonal" userId="748f580f-1d5b-4a72-89f7-ad46b0de0fef" providerId="ADAL" clId="{567F0A91-8834-4351-9BD8-F0C7A904D6CE}" dt="2022-11-29T09:47:45.799" v="957" actId="478"/>
            <ac:spMkLst>
              <pc:docMk/>
              <pc:sldMasterMk cId="3223999130" sldId="2147483648"/>
              <pc:sldLayoutMk cId="3450372305" sldId="2147483681"/>
              <ac:spMk id="15" creationId="{B6E88236-C248-4008-9619-75BCE6D3401C}"/>
            </ac:spMkLst>
          </pc:spChg>
        </pc:sldLayoutChg>
        <pc:sldLayoutChg chg="delSp modSp mod modTransition">
          <pc:chgData name="Sonal" userId="748f580f-1d5b-4a72-89f7-ad46b0de0fef" providerId="ADAL" clId="{567F0A91-8834-4351-9BD8-F0C7A904D6CE}" dt="2022-11-29T09:46:13.680" v="923" actId="478"/>
          <pc:sldLayoutMkLst>
            <pc:docMk/>
            <pc:sldMasterMk cId="3223999130" sldId="2147483648"/>
            <pc:sldLayoutMk cId="2525342821" sldId="2147483682"/>
          </pc:sldLayoutMkLst>
          <pc:spChg chg="del mod">
            <ac:chgData name="Sonal" userId="748f580f-1d5b-4a72-89f7-ad46b0de0fef" providerId="ADAL" clId="{567F0A91-8834-4351-9BD8-F0C7A904D6CE}" dt="2022-11-29T09:46:12.209" v="922" actId="478"/>
            <ac:spMkLst>
              <pc:docMk/>
              <pc:sldMasterMk cId="3223999130" sldId="2147483648"/>
              <pc:sldLayoutMk cId="2525342821" sldId="2147483682"/>
              <ac:spMk id="3" creationId="{906ADBD7-8355-4951-B459-EC284BCE83AA}"/>
            </ac:spMkLst>
          </pc:spChg>
          <pc:spChg chg="del">
            <ac:chgData name="Sonal" userId="748f580f-1d5b-4a72-89f7-ad46b0de0fef" providerId="ADAL" clId="{567F0A91-8834-4351-9BD8-F0C7A904D6CE}" dt="2022-11-29T09:46:13.680" v="923" actId="478"/>
            <ac:spMkLst>
              <pc:docMk/>
              <pc:sldMasterMk cId="3223999130" sldId="2147483648"/>
              <pc:sldLayoutMk cId="2525342821" sldId="2147483682"/>
              <ac:spMk id="15" creationId="{B6E88236-C248-4008-9619-75BCE6D3401C}"/>
            </ac:spMkLst>
          </pc:spChg>
        </pc:sldLayoutChg>
        <pc:sldLayoutChg chg="delSp modSp mod modTransition">
          <pc:chgData name="Sonal" userId="748f580f-1d5b-4a72-89f7-ad46b0de0fef" providerId="ADAL" clId="{567F0A91-8834-4351-9BD8-F0C7A904D6CE}" dt="2022-11-29T09:46:36.523" v="934" actId="478"/>
          <pc:sldLayoutMkLst>
            <pc:docMk/>
            <pc:sldMasterMk cId="3223999130" sldId="2147483648"/>
            <pc:sldLayoutMk cId="2401947594" sldId="2147483683"/>
          </pc:sldLayoutMkLst>
          <pc:spChg chg="del mod">
            <ac:chgData name="Sonal" userId="748f580f-1d5b-4a72-89f7-ad46b0de0fef" providerId="ADAL" clId="{567F0A91-8834-4351-9BD8-F0C7A904D6CE}" dt="2022-11-29T09:46:30.983" v="930" actId="478"/>
            <ac:spMkLst>
              <pc:docMk/>
              <pc:sldMasterMk cId="3223999130" sldId="2147483648"/>
              <pc:sldLayoutMk cId="2401947594" sldId="2147483683"/>
              <ac:spMk id="3" creationId="{906ADBD7-8355-4951-B459-EC284BCE83AA}"/>
            </ac:spMkLst>
          </pc:spChg>
          <pc:spChg chg="del mod">
            <ac:chgData name="Sonal" userId="748f580f-1d5b-4a72-89f7-ad46b0de0fef" providerId="ADAL" clId="{567F0A91-8834-4351-9BD8-F0C7A904D6CE}" dt="2022-11-29T09:46:36.523" v="934" actId="478"/>
            <ac:spMkLst>
              <pc:docMk/>
              <pc:sldMasterMk cId="3223999130" sldId="2147483648"/>
              <pc:sldLayoutMk cId="2401947594" sldId="2147483683"/>
              <ac:spMk id="15" creationId="{B6E88236-C248-4008-9619-75BCE6D3401C}"/>
            </ac:spMkLst>
          </pc:spChg>
        </pc:sldLayoutChg>
        <pc:sldLayoutChg chg="delSp modSp mod modTransition">
          <pc:chgData name="Sonal" userId="748f580f-1d5b-4a72-89f7-ad46b0de0fef" providerId="ADAL" clId="{567F0A91-8834-4351-9BD8-F0C7A904D6CE}" dt="2022-11-29T09:46:25.963" v="928" actId="478"/>
          <pc:sldLayoutMkLst>
            <pc:docMk/>
            <pc:sldMasterMk cId="3223999130" sldId="2147483648"/>
            <pc:sldLayoutMk cId="1761272799" sldId="2147483684"/>
          </pc:sldLayoutMkLst>
          <pc:spChg chg="del mod">
            <ac:chgData name="Sonal" userId="748f580f-1d5b-4a72-89f7-ad46b0de0fef" providerId="ADAL" clId="{567F0A91-8834-4351-9BD8-F0C7A904D6CE}" dt="2022-11-29T09:46:25.963" v="928" actId="478"/>
            <ac:spMkLst>
              <pc:docMk/>
              <pc:sldMasterMk cId="3223999130" sldId="2147483648"/>
              <pc:sldLayoutMk cId="1761272799" sldId="2147483684"/>
              <ac:spMk id="3" creationId="{79D2C969-FCE5-427B-89DE-6A79722FB6FC}"/>
            </ac:spMkLst>
          </pc:spChg>
          <pc:spChg chg="del">
            <ac:chgData name="Sonal" userId="748f580f-1d5b-4a72-89f7-ad46b0de0fef" providerId="ADAL" clId="{567F0A91-8834-4351-9BD8-F0C7A904D6CE}" dt="2022-11-29T09:46:23.471" v="926" actId="478"/>
            <ac:spMkLst>
              <pc:docMk/>
              <pc:sldMasterMk cId="3223999130" sldId="2147483648"/>
              <pc:sldLayoutMk cId="1761272799" sldId="2147483684"/>
              <ac:spMk id="7" creationId="{95BAC97E-3C4E-4D04-8A57-DC61E07CB8FD}"/>
            </ac:spMkLst>
          </pc:spChg>
          <pc:picChg chg="mod">
            <ac:chgData name="Sonal" userId="748f580f-1d5b-4a72-89f7-ad46b0de0fef" providerId="ADAL" clId="{567F0A91-8834-4351-9BD8-F0C7A904D6CE}" dt="2022-11-29T09:46:19.528" v="924" actId="1076"/>
            <ac:picMkLst>
              <pc:docMk/>
              <pc:sldMasterMk cId="3223999130" sldId="2147483648"/>
              <pc:sldLayoutMk cId="1761272799" sldId="2147483684"/>
              <ac:picMk id="8" creationId="{2161DEFE-E2F3-2E59-8B8C-7DE3624EE70B}"/>
            </ac:picMkLst>
          </pc:picChg>
        </pc:sldLayoutChg>
        <pc:sldLayoutChg chg="addSp delSp modSp mod modTransition">
          <pc:chgData name="Sonal" userId="748f580f-1d5b-4a72-89f7-ad46b0de0fef" providerId="ADAL" clId="{567F0A91-8834-4351-9BD8-F0C7A904D6CE}" dt="2022-11-29T09:46:53.870" v="942" actId="478"/>
          <pc:sldLayoutMkLst>
            <pc:docMk/>
            <pc:sldMasterMk cId="3223999130" sldId="2147483648"/>
            <pc:sldLayoutMk cId="2399738276" sldId="2147483685"/>
          </pc:sldLayoutMkLst>
          <pc:spChg chg="del mod">
            <ac:chgData name="Sonal" userId="748f580f-1d5b-4a72-89f7-ad46b0de0fef" providerId="ADAL" clId="{567F0A91-8834-4351-9BD8-F0C7A904D6CE}" dt="2022-11-29T09:46:53.870" v="942" actId="478"/>
            <ac:spMkLst>
              <pc:docMk/>
              <pc:sldMasterMk cId="3223999130" sldId="2147483648"/>
              <pc:sldLayoutMk cId="2399738276" sldId="2147483685"/>
              <ac:spMk id="3" creationId="{906ADBD7-8355-4951-B459-EC284BCE83AA}"/>
            </ac:spMkLst>
          </pc:spChg>
          <pc:spChg chg="add del mod">
            <ac:chgData name="Sonal" userId="748f580f-1d5b-4a72-89f7-ad46b0de0fef" providerId="ADAL" clId="{567F0A91-8834-4351-9BD8-F0C7A904D6CE}" dt="2022-11-29T09:46:50.519" v="939" actId="478"/>
            <ac:spMkLst>
              <pc:docMk/>
              <pc:sldMasterMk cId="3223999130" sldId="2147483648"/>
              <pc:sldLayoutMk cId="2399738276" sldId="2147483685"/>
              <ac:spMk id="15" creationId="{B6E88236-C248-4008-9619-75BCE6D3401C}"/>
            </ac:spMkLst>
          </pc:spChg>
        </pc:sldLayoutChg>
        <pc:sldLayoutChg chg="modTransition">
          <pc:chgData name="Sonal" userId="748f580f-1d5b-4a72-89f7-ad46b0de0fef" providerId="ADAL" clId="{567F0A91-8834-4351-9BD8-F0C7A904D6CE}" dt="2022-11-28T15:56:32.262" v="778"/>
          <pc:sldLayoutMkLst>
            <pc:docMk/>
            <pc:sldMasterMk cId="3223999130" sldId="2147483648"/>
            <pc:sldLayoutMk cId="1371178380" sldId="2147483686"/>
          </pc:sldLayoutMkLst>
        </pc:sldLayoutChg>
        <pc:sldLayoutChg chg="modTransition">
          <pc:chgData name="Sonal" userId="748f580f-1d5b-4a72-89f7-ad46b0de0fef" providerId="ADAL" clId="{567F0A91-8834-4351-9BD8-F0C7A904D6CE}" dt="2022-11-28T15:56:32.262" v="778"/>
          <pc:sldLayoutMkLst>
            <pc:docMk/>
            <pc:sldMasterMk cId="3223999130" sldId="2147483648"/>
            <pc:sldLayoutMk cId="2418320085" sldId="2147483687"/>
          </pc:sldLayoutMkLst>
        </pc:sldLayoutChg>
        <pc:sldLayoutChg chg="modTransition">
          <pc:chgData name="Sonal" userId="748f580f-1d5b-4a72-89f7-ad46b0de0fef" providerId="ADAL" clId="{567F0A91-8834-4351-9BD8-F0C7A904D6CE}" dt="2022-11-28T15:56:32.262" v="778"/>
          <pc:sldLayoutMkLst>
            <pc:docMk/>
            <pc:sldMasterMk cId="3223999130" sldId="2147483648"/>
            <pc:sldLayoutMk cId="311389070" sldId="2147483688"/>
          </pc:sldLayoutMkLst>
        </pc:sldLayoutChg>
        <pc:sldLayoutChg chg="modTransition">
          <pc:chgData name="Sonal" userId="748f580f-1d5b-4a72-89f7-ad46b0de0fef" providerId="ADAL" clId="{567F0A91-8834-4351-9BD8-F0C7A904D6CE}" dt="2022-11-28T15:56:32.262" v="778"/>
          <pc:sldLayoutMkLst>
            <pc:docMk/>
            <pc:sldMasterMk cId="3223999130" sldId="2147483648"/>
            <pc:sldLayoutMk cId="4038553205" sldId="2147483689"/>
          </pc:sldLayoutMkLst>
        </pc:sldLayoutChg>
        <pc:sldLayoutChg chg="modTransition">
          <pc:chgData name="Sonal" userId="748f580f-1d5b-4a72-89f7-ad46b0de0fef" providerId="ADAL" clId="{567F0A91-8834-4351-9BD8-F0C7A904D6CE}" dt="2022-11-28T15:56:32.262" v="778"/>
          <pc:sldLayoutMkLst>
            <pc:docMk/>
            <pc:sldMasterMk cId="3223999130" sldId="2147483648"/>
            <pc:sldLayoutMk cId="3335114710" sldId="2147483690"/>
          </pc:sldLayoutMkLst>
        </pc:sldLayoutChg>
        <pc:sldLayoutChg chg="modTransition">
          <pc:chgData name="Sonal" userId="748f580f-1d5b-4a72-89f7-ad46b0de0fef" providerId="ADAL" clId="{567F0A91-8834-4351-9BD8-F0C7A904D6CE}" dt="2022-11-28T15:56:32.262" v="778"/>
          <pc:sldLayoutMkLst>
            <pc:docMk/>
            <pc:sldMasterMk cId="3223999130" sldId="2147483648"/>
            <pc:sldLayoutMk cId="1625035846" sldId="2147483691"/>
          </pc:sldLayoutMkLst>
        </pc:sldLayoutChg>
        <pc:sldLayoutChg chg="modTransition">
          <pc:chgData name="Sonal" userId="748f580f-1d5b-4a72-89f7-ad46b0de0fef" providerId="ADAL" clId="{567F0A91-8834-4351-9BD8-F0C7A904D6CE}" dt="2022-11-28T15:56:32.262" v="778"/>
          <pc:sldLayoutMkLst>
            <pc:docMk/>
            <pc:sldMasterMk cId="3223999130" sldId="2147483648"/>
            <pc:sldLayoutMk cId="275998869" sldId="2147483692"/>
          </pc:sldLayoutMkLst>
        </pc:sldLayoutChg>
        <pc:sldLayoutChg chg="modTransition">
          <pc:chgData name="Sonal" userId="748f580f-1d5b-4a72-89f7-ad46b0de0fef" providerId="ADAL" clId="{567F0A91-8834-4351-9BD8-F0C7A904D6CE}" dt="2022-11-28T15:56:32.262" v="778"/>
          <pc:sldLayoutMkLst>
            <pc:docMk/>
            <pc:sldMasterMk cId="3223999130" sldId="2147483648"/>
            <pc:sldLayoutMk cId="3727947437" sldId="2147483693"/>
          </pc:sldLayoutMkLst>
        </pc:sldLayoutChg>
        <pc:sldLayoutChg chg="modTransition">
          <pc:chgData name="Sonal" userId="748f580f-1d5b-4a72-89f7-ad46b0de0fef" providerId="ADAL" clId="{567F0A91-8834-4351-9BD8-F0C7A904D6CE}" dt="2022-11-28T15:56:32.262" v="778"/>
          <pc:sldLayoutMkLst>
            <pc:docMk/>
            <pc:sldMasterMk cId="3223999130" sldId="2147483648"/>
            <pc:sldLayoutMk cId="369830783" sldId="2147483694"/>
          </pc:sldLayoutMkLst>
        </pc:sldLayoutChg>
        <pc:sldLayoutChg chg="modTransition">
          <pc:chgData name="Sonal" userId="748f580f-1d5b-4a72-89f7-ad46b0de0fef" providerId="ADAL" clId="{567F0A91-8834-4351-9BD8-F0C7A904D6CE}" dt="2022-11-28T15:56:32.262" v="778"/>
          <pc:sldLayoutMkLst>
            <pc:docMk/>
            <pc:sldMasterMk cId="3223999130" sldId="2147483648"/>
            <pc:sldLayoutMk cId="2626306201" sldId="2147483695"/>
          </pc:sldLayoutMkLst>
        </pc:sldLayoutChg>
      </pc:sldMasterChg>
    </pc:docChg>
  </pc:docChgLst>
  <pc:docChgLst>
    <pc:chgData name="GONZALES, PAIGE" userId="S::gonzalesp32@gator.uhd.edu::d277bb9a-904e-4a42-a73c-ad207d43ee2a" providerId="AD" clId="Web-{C42B15CD-6575-47CC-AD50-44F1AE5EA031}"/>
    <pc:docChg chg="modSld">
      <pc:chgData name="GONZALES, PAIGE" userId="S::gonzalesp32@gator.uhd.edu::d277bb9a-904e-4a42-a73c-ad207d43ee2a" providerId="AD" clId="Web-{C42B15CD-6575-47CC-AD50-44F1AE5EA031}" dt="2022-11-28T14:20:21.909" v="5" actId="1076"/>
      <pc:docMkLst>
        <pc:docMk/>
      </pc:docMkLst>
      <pc:sldChg chg="addSp modSp">
        <pc:chgData name="GONZALES, PAIGE" userId="S::gonzalesp32@gator.uhd.edu::d277bb9a-904e-4a42-a73c-ad207d43ee2a" providerId="AD" clId="Web-{C42B15CD-6575-47CC-AD50-44F1AE5EA031}" dt="2022-11-28T14:20:21.909" v="5" actId="1076"/>
        <pc:sldMkLst>
          <pc:docMk/>
          <pc:sldMk cId="716956905" sldId="272"/>
        </pc:sldMkLst>
        <pc:picChg chg="add mod">
          <ac:chgData name="GONZALES, PAIGE" userId="S::gonzalesp32@gator.uhd.edu::d277bb9a-904e-4a42-a73c-ad207d43ee2a" providerId="AD" clId="Web-{C42B15CD-6575-47CC-AD50-44F1AE5EA031}" dt="2022-11-28T14:20:21.909" v="5" actId="1076"/>
          <ac:picMkLst>
            <pc:docMk/>
            <pc:sldMk cId="716956905" sldId="272"/>
            <ac:picMk id="2" creationId="{35CAA6A1-AC90-64BF-2D00-516B3B462FC1}"/>
          </ac:picMkLst>
        </pc:picChg>
      </pc:sldChg>
    </pc:docChg>
  </pc:docChgLst>
  <pc:docChgLst>
    <pc:chgData name="Ganvir, Sonal" userId="S::ganvirs1@gator.uhd.edu::748f580f-1d5b-4a72-89f7-ad46b0de0fef" providerId="AD" clId="Web-{3AB47ABD-8B4D-4ED0-9F85-1B06223981C4}"/>
    <pc:docChg chg="addSld delSld modSld sldOrd">
      <pc:chgData name="Ganvir, Sonal" userId="S::ganvirs1@gator.uhd.edu::748f580f-1d5b-4a72-89f7-ad46b0de0fef" providerId="AD" clId="Web-{3AB47ABD-8B4D-4ED0-9F85-1B06223981C4}" dt="2022-11-28T15:19:11.066" v="18" actId="1076"/>
      <pc:docMkLst>
        <pc:docMk/>
      </pc:docMkLst>
      <pc:sldChg chg="addSp delSp modSp add ord replId">
        <pc:chgData name="Ganvir, Sonal" userId="S::ganvirs1@gator.uhd.edu::748f580f-1d5b-4a72-89f7-ad46b0de0fef" providerId="AD" clId="Web-{3AB47ABD-8B4D-4ED0-9F85-1B06223981C4}" dt="2022-11-28T15:19:11.066" v="18" actId="1076"/>
        <pc:sldMkLst>
          <pc:docMk/>
          <pc:sldMk cId="2874527924" sldId="273"/>
        </pc:sldMkLst>
        <pc:picChg chg="del">
          <ac:chgData name="Ganvir, Sonal" userId="S::ganvirs1@gator.uhd.edu::748f580f-1d5b-4a72-89f7-ad46b0de0fef" providerId="AD" clId="Web-{3AB47ABD-8B4D-4ED0-9F85-1B06223981C4}" dt="2022-11-28T15:10:39.663" v="5"/>
          <ac:picMkLst>
            <pc:docMk/>
            <pc:sldMk cId="2874527924" sldId="273"/>
            <ac:picMk id="2" creationId="{A4F61CA8-A1ED-3FD8-6A7F-97A2F6025C0B}"/>
          </ac:picMkLst>
        </pc:picChg>
        <pc:picChg chg="del">
          <ac:chgData name="Ganvir, Sonal" userId="S::ganvirs1@gator.uhd.edu::748f580f-1d5b-4a72-89f7-ad46b0de0fef" providerId="AD" clId="Web-{3AB47ABD-8B4D-4ED0-9F85-1B06223981C4}" dt="2022-11-28T15:10:41.382" v="6"/>
          <ac:picMkLst>
            <pc:docMk/>
            <pc:sldMk cId="2874527924" sldId="273"/>
            <ac:picMk id="3" creationId="{3B303674-FC4A-12CA-151E-8F56ECEC7E71}"/>
          </ac:picMkLst>
        </pc:picChg>
        <pc:picChg chg="add mod">
          <ac:chgData name="Ganvir, Sonal" userId="S::ganvirs1@gator.uhd.edu::748f580f-1d5b-4a72-89f7-ad46b0de0fef" providerId="AD" clId="Web-{3AB47ABD-8B4D-4ED0-9F85-1B06223981C4}" dt="2022-11-28T15:19:11.066" v="18" actId="1076"/>
          <ac:picMkLst>
            <pc:docMk/>
            <pc:sldMk cId="2874527924" sldId="273"/>
            <ac:picMk id="4" creationId="{109B3C23-110A-88BD-E4A5-461AFBE3B164}"/>
          </ac:picMkLst>
        </pc:picChg>
        <pc:picChg chg="del">
          <ac:chgData name="Ganvir, Sonal" userId="S::ganvirs1@gator.uhd.edu::748f580f-1d5b-4a72-89f7-ad46b0de0fef" providerId="AD" clId="Web-{3AB47ABD-8B4D-4ED0-9F85-1B06223981C4}" dt="2022-11-28T15:10:42.585" v="7"/>
          <ac:picMkLst>
            <pc:docMk/>
            <pc:sldMk cId="2874527924" sldId="273"/>
            <ac:picMk id="12" creationId="{0A1489B9-5936-24E4-20E6-9AB5625FC08D}"/>
          </ac:picMkLst>
        </pc:picChg>
      </pc:sldChg>
      <pc:sldChg chg="delSp add del replId">
        <pc:chgData name="Ganvir, Sonal" userId="S::ganvirs1@gator.uhd.edu::748f580f-1d5b-4a72-89f7-ad46b0de0fef" providerId="AD" clId="Web-{3AB47ABD-8B4D-4ED0-9F85-1B06223981C4}" dt="2022-11-28T15:10:13.242" v="2"/>
        <pc:sldMkLst>
          <pc:docMk/>
          <pc:sldMk cId="3556603748" sldId="273"/>
        </pc:sldMkLst>
        <pc:picChg chg="del">
          <ac:chgData name="Ganvir, Sonal" userId="S::ganvirs1@gator.uhd.edu::748f580f-1d5b-4a72-89f7-ad46b0de0fef" providerId="AD" clId="Web-{3AB47ABD-8B4D-4ED0-9F85-1B06223981C4}" dt="2022-11-28T15:10:09.616" v="1"/>
          <ac:picMkLst>
            <pc:docMk/>
            <pc:sldMk cId="3556603748" sldId="273"/>
            <ac:picMk id="2" creationId="{35CAA6A1-AC90-64BF-2D00-516B3B462FC1}"/>
          </ac:picMkLst>
        </pc:picChg>
      </pc:sldChg>
    </pc:docChg>
  </pc:docChgLst>
  <pc:docChgLst>
    <pc:chgData name="GONZALES, PAIGE" userId="S::gonzalesp32@gator.uhd.edu::d277bb9a-904e-4a42-a73c-ad207d43ee2a" providerId="AD" clId="Web-{99CA9862-F5DF-49C3-8E62-40723389730F}"/>
    <pc:docChg chg="modSld">
      <pc:chgData name="GONZALES, PAIGE" userId="S::gonzalesp32@gator.uhd.edu::d277bb9a-904e-4a42-a73c-ad207d43ee2a" providerId="AD" clId="Web-{99CA9862-F5DF-49C3-8E62-40723389730F}" dt="2022-11-29T17:09:32.702" v="4" actId="20577"/>
      <pc:docMkLst>
        <pc:docMk/>
      </pc:docMkLst>
      <pc:sldChg chg="modSp">
        <pc:chgData name="GONZALES, PAIGE" userId="S::gonzalesp32@gator.uhd.edu::d277bb9a-904e-4a42-a73c-ad207d43ee2a" providerId="AD" clId="Web-{99CA9862-F5DF-49C3-8E62-40723389730F}" dt="2022-11-29T17:09:32.702" v="4" actId="20577"/>
        <pc:sldMkLst>
          <pc:docMk/>
          <pc:sldMk cId="2142316308" sldId="256"/>
        </pc:sldMkLst>
        <pc:spChg chg="mod">
          <ac:chgData name="GONZALES, PAIGE" userId="S::gonzalesp32@gator.uhd.edu::d277bb9a-904e-4a42-a73c-ad207d43ee2a" providerId="AD" clId="Web-{99CA9862-F5DF-49C3-8E62-40723389730F}" dt="2022-11-29T17:09:32.702" v="4" actId="20577"/>
          <ac:spMkLst>
            <pc:docMk/>
            <pc:sldMk cId="2142316308" sldId="256"/>
            <ac:spMk id="5" creationId="{B623514F-9C9F-4868-A7D9-66CAA07E615D}"/>
          </ac:spMkLst>
        </pc:spChg>
      </pc:sldChg>
    </pc:docChg>
  </pc:docChgLst>
  <pc:docChgLst>
    <pc:chgData name="Ganvir, Sonal" userId="S::ganvirs1@gator.uhd.edu::748f580f-1d5b-4a72-89f7-ad46b0de0fef" providerId="AD" clId="Web-{6EC91C23-6FD8-4048-8F8F-362F2B499278}"/>
    <pc:docChg chg="modSld">
      <pc:chgData name="Ganvir, Sonal" userId="S::ganvirs1@gator.uhd.edu::748f580f-1d5b-4a72-89f7-ad46b0de0fef" providerId="AD" clId="Web-{6EC91C23-6FD8-4048-8F8F-362F2B499278}" dt="2022-11-24T12:45:12.919" v="21"/>
      <pc:docMkLst>
        <pc:docMk/>
      </pc:docMkLst>
      <pc:sldChg chg="addSp delSp modSp">
        <pc:chgData name="Ganvir, Sonal" userId="S::ganvirs1@gator.uhd.edu::748f580f-1d5b-4a72-89f7-ad46b0de0fef" providerId="AD" clId="Web-{6EC91C23-6FD8-4048-8F8F-362F2B499278}" dt="2022-11-24T12:45:12.919" v="21"/>
        <pc:sldMkLst>
          <pc:docMk/>
          <pc:sldMk cId="3733523618" sldId="258"/>
        </pc:sldMkLst>
        <pc:spChg chg="mod">
          <ac:chgData name="Ganvir, Sonal" userId="S::ganvirs1@gator.uhd.edu::748f580f-1d5b-4a72-89f7-ad46b0de0fef" providerId="AD" clId="Web-{6EC91C23-6FD8-4048-8F8F-362F2B499278}" dt="2022-11-24T12:44:09.167" v="13" actId="1076"/>
          <ac:spMkLst>
            <pc:docMk/>
            <pc:sldMk cId="3733523618" sldId="258"/>
            <ac:spMk id="2" creationId="{E593D545-C417-48EA-9543-078BF8EB641C}"/>
          </ac:spMkLst>
        </pc:spChg>
        <pc:spChg chg="del mod">
          <ac:chgData name="Ganvir, Sonal" userId="S::ganvirs1@gator.uhd.edu::748f580f-1d5b-4a72-89f7-ad46b0de0fef" providerId="AD" clId="Web-{6EC91C23-6FD8-4048-8F8F-362F2B499278}" dt="2022-11-24T12:43:44.260" v="7"/>
          <ac:spMkLst>
            <pc:docMk/>
            <pc:sldMk cId="3733523618" sldId="258"/>
            <ac:spMk id="5" creationId="{099A8D28-D968-408D-AA5E-1B16F071D7DF}"/>
          </ac:spMkLst>
        </pc:spChg>
        <pc:spChg chg="del mod">
          <ac:chgData name="Ganvir, Sonal" userId="S::ganvirs1@gator.uhd.edu::748f580f-1d5b-4a72-89f7-ad46b0de0fef" providerId="AD" clId="Web-{6EC91C23-6FD8-4048-8F8F-362F2B499278}" dt="2022-11-24T12:43:36.213" v="4"/>
          <ac:spMkLst>
            <pc:docMk/>
            <pc:sldMk cId="3733523618" sldId="258"/>
            <ac:spMk id="6" creationId="{7E54AC28-9C3E-4734-B2BB-5EC5F60F5559}"/>
          </ac:spMkLst>
        </pc:spChg>
        <pc:spChg chg="add del mod">
          <ac:chgData name="Ganvir, Sonal" userId="S::ganvirs1@gator.uhd.edu::748f580f-1d5b-4a72-89f7-ad46b0de0fef" providerId="AD" clId="Web-{6EC91C23-6FD8-4048-8F8F-362F2B499278}" dt="2022-11-24T12:43:48.822" v="9"/>
          <ac:spMkLst>
            <pc:docMk/>
            <pc:sldMk cId="3733523618" sldId="258"/>
            <ac:spMk id="8" creationId="{FBB577E9-D2D7-56BE-FE33-DF18BAC96C01}"/>
          </ac:spMkLst>
        </pc:spChg>
        <pc:picChg chg="add del mod">
          <ac:chgData name="Ganvir, Sonal" userId="S::ganvirs1@gator.uhd.edu::748f580f-1d5b-4a72-89f7-ad46b0de0fef" providerId="AD" clId="Web-{6EC91C23-6FD8-4048-8F8F-362F2B499278}" dt="2022-11-24T12:45:12.919" v="21"/>
          <ac:picMkLst>
            <pc:docMk/>
            <pc:sldMk cId="3733523618" sldId="258"/>
            <ac:picMk id="9" creationId="{1658E194-CB63-76B5-5639-872A8DD87ABC}"/>
          </ac:picMkLst>
        </pc:picChg>
      </pc:sldChg>
    </pc:docChg>
  </pc:docChgLst>
  <pc:docChgLst>
    <pc:chgData name="GONZALES, PAIGE" userId="S::gonzalesp32@gator.uhd.edu::d277bb9a-904e-4a42-a73c-ad207d43ee2a" providerId="AD" clId="Web-{28C15621-677C-4FBA-97C1-BC4414E5116C}"/>
    <pc:docChg chg="modSld">
      <pc:chgData name="GONZALES, PAIGE" userId="S::gonzalesp32@gator.uhd.edu::d277bb9a-904e-4a42-a73c-ad207d43ee2a" providerId="AD" clId="Web-{28C15621-677C-4FBA-97C1-BC4414E5116C}" dt="2022-11-28T17:14:38.808" v="215"/>
      <pc:docMkLst>
        <pc:docMk/>
      </pc:docMkLst>
      <pc:sldChg chg="modNotes">
        <pc:chgData name="GONZALES, PAIGE" userId="S::gonzalesp32@gator.uhd.edu::d277bb9a-904e-4a42-a73c-ad207d43ee2a" providerId="AD" clId="Web-{28C15621-677C-4FBA-97C1-BC4414E5116C}" dt="2022-11-28T17:14:38.808" v="215"/>
        <pc:sldMkLst>
          <pc:docMk/>
          <pc:sldMk cId="3733523618" sldId="258"/>
        </pc:sldMkLst>
      </pc:sldChg>
    </pc:docChg>
  </pc:docChgLst>
  <pc:docChgLst>
    <pc:chgData name="GONZALES, PAIGE" userId="S::gonzalesp32@gator.uhd.edu::d277bb9a-904e-4a42-a73c-ad207d43ee2a" providerId="AD" clId="Web-{4CC4A74C-0DF0-458B-A721-2C70BA23DD5E}"/>
    <pc:docChg chg="modSld">
      <pc:chgData name="GONZALES, PAIGE" userId="S::gonzalesp32@gator.uhd.edu::d277bb9a-904e-4a42-a73c-ad207d43ee2a" providerId="AD" clId="Web-{4CC4A74C-0DF0-458B-A721-2C70BA23DD5E}" dt="2022-11-29T17:18:23.407" v="4" actId="1076"/>
      <pc:docMkLst>
        <pc:docMk/>
      </pc:docMkLst>
      <pc:sldChg chg="modSp">
        <pc:chgData name="GONZALES, PAIGE" userId="S::gonzalesp32@gator.uhd.edu::d277bb9a-904e-4a42-a73c-ad207d43ee2a" providerId="AD" clId="Web-{4CC4A74C-0DF0-458B-A721-2C70BA23DD5E}" dt="2022-11-29T17:18:23.407" v="4" actId="1076"/>
        <pc:sldMkLst>
          <pc:docMk/>
          <pc:sldMk cId="4243905809" sldId="263"/>
        </pc:sldMkLst>
        <pc:spChg chg="mod">
          <ac:chgData name="GONZALES, PAIGE" userId="S::gonzalesp32@gator.uhd.edu::d277bb9a-904e-4a42-a73c-ad207d43ee2a" providerId="AD" clId="Web-{4CC4A74C-0DF0-458B-A721-2C70BA23DD5E}" dt="2022-11-29T17:18:23.407" v="4" actId="1076"/>
          <ac:spMkLst>
            <pc:docMk/>
            <pc:sldMk cId="4243905809" sldId="263"/>
            <ac:spMk id="4" creationId="{049B0BE2-2BDB-48DC-AE9B-F3B9BACA8247}"/>
          </ac:spMkLst>
        </pc:spChg>
      </pc:sldChg>
    </pc:docChg>
  </pc:docChgLst>
  <pc:docChgLst>
    <pc:chgData name="GONZALES, PAIGE" userId="S::gonzalesp32@gator.uhd.edu::d277bb9a-904e-4a42-a73c-ad207d43ee2a" providerId="AD" clId="Web-{AC506CA1-9737-4A13-9332-E3F6F79EE964}"/>
    <pc:docChg chg="modSld">
      <pc:chgData name="GONZALES, PAIGE" userId="S::gonzalesp32@gator.uhd.edu::d277bb9a-904e-4a42-a73c-ad207d43ee2a" providerId="AD" clId="Web-{AC506CA1-9737-4A13-9332-E3F6F79EE964}" dt="2022-11-28T14:08:03.693" v="4" actId="1076"/>
      <pc:docMkLst>
        <pc:docMk/>
      </pc:docMkLst>
      <pc:sldChg chg="addSp modSp">
        <pc:chgData name="GONZALES, PAIGE" userId="S::gonzalesp32@gator.uhd.edu::d277bb9a-904e-4a42-a73c-ad207d43ee2a" providerId="AD" clId="Web-{AC506CA1-9737-4A13-9332-E3F6F79EE964}" dt="2022-11-28T14:08:03.693" v="4" actId="1076"/>
        <pc:sldMkLst>
          <pc:docMk/>
          <pc:sldMk cId="716956905" sldId="272"/>
        </pc:sldMkLst>
        <pc:picChg chg="add mod">
          <ac:chgData name="GONZALES, PAIGE" userId="S::gonzalesp32@gator.uhd.edu::d277bb9a-904e-4a42-a73c-ad207d43ee2a" providerId="AD" clId="Web-{AC506CA1-9737-4A13-9332-E3F6F79EE964}" dt="2022-11-28T14:08:03.693" v="4" actId="1076"/>
          <ac:picMkLst>
            <pc:docMk/>
            <pc:sldMk cId="716956905" sldId="272"/>
            <ac:picMk id="2" creationId="{B7835ED5-B989-92E2-06DD-D28DD46D60A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11/29/2022</a:t>
            </a:fld>
            <a:endParaRPr lang="en-US"/>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11/29/2022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British_Isles"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Montevideo" TargetMode="External"/><Relationship Id="rId5" Type="http://schemas.openxmlformats.org/officeDocument/2006/relationships/hyperlink" Target="https://en.wikipedia.org/wiki/Argentina_national_football_team" TargetMode="External"/><Relationship Id="rId4" Type="http://schemas.openxmlformats.org/officeDocument/2006/relationships/hyperlink" Target="https://en.wikipedia.org/wiki/Uruguay_national_football_tea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202124"/>
                </a:solidFill>
                <a:latin typeface="Roboto"/>
                <a:ea typeface="Roboto"/>
                <a:cs typeface="Roboto"/>
              </a:rPr>
              <a:t>currently being hosted</a:t>
            </a:r>
            <a:r>
              <a:rPr lang="en-US" b="0" i="0">
                <a:solidFill>
                  <a:srgbClr val="202124"/>
                </a:solidFill>
                <a:effectLst/>
                <a:latin typeface="Roboto"/>
                <a:ea typeface="Roboto"/>
                <a:cs typeface="Roboto"/>
              </a:rPr>
              <a:t> in Qatar for the 22</a:t>
            </a:r>
            <a:r>
              <a:rPr lang="en-US" b="0" i="0" baseline="30000">
                <a:solidFill>
                  <a:srgbClr val="202124"/>
                </a:solidFill>
                <a:effectLst/>
                <a:latin typeface="Roboto"/>
                <a:ea typeface="Roboto"/>
                <a:cs typeface="Roboto"/>
              </a:rPr>
              <a:t>nd</a:t>
            </a:r>
            <a:r>
              <a:rPr lang="en-US" b="0" i="0">
                <a:solidFill>
                  <a:srgbClr val="202124"/>
                </a:solidFill>
                <a:effectLst/>
                <a:latin typeface="Roboto"/>
                <a:ea typeface="Roboto"/>
                <a:cs typeface="Roboto"/>
              </a:rPr>
              <a:t> </a:t>
            </a:r>
            <a:r>
              <a:rPr lang="en-US">
                <a:solidFill>
                  <a:srgbClr val="202124"/>
                </a:solidFill>
                <a:latin typeface="Roboto"/>
                <a:ea typeface="Roboto"/>
                <a:cs typeface="Roboto"/>
              </a:rPr>
              <a:t>edition</a:t>
            </a:r>
            <a:endParaRPr lang="en-US">
              <a:solidFill>
                <a:srgbClr val="000000"/>
              </a:solidFill>
              <a:latin typeface="Calibri" panose="020F0502020204030204"/>
              <a:ea typeface="Roboto"/>
              <a:cs typeface="Calibri" panose="020F0502020204030204"/>
            </a:endParaRPr>
          </a:p>
          <a:p>
            <a:r>
              <a:rPr lang="en-US" b="0" i="0">
                <a:solidFill>
                  <a:srgbClr val="202124"/>
                </a:solidFill>
                <a:effectLst/>
                <a:latin typeface="Roboto"/>
                <a:ea typeface="Roboto"/>
                <a:cs typeface="Roboto"/>
              </a:rPr>
              <a:t>occurs every four years</a:t>
            </a:r>
            <a:r>
              <a:rPr lang="en-US">
                <a:solidFill>
                  <a:srgbClr val="202124"/>
                </a:solidFill>
                <a:latin typeface="Roboto"/>
                <a:ea typeface="Roboto"/>
                <a:cs typeface="Roboto"/>
              </a:rPr>
              <a:t> </a:t>
            </a:r>
            <a:r>
              <a:rPr lang="en-US" b="0" i="0">
                <a:solidFill>
                  <a:srgbClr val="202124"/>
                </a:solidFill>
                <a:effectLst/>
                <a:latin typeface="Roboto"/>
                <a:ea typeface="Roboto"/>
                <a:cs typeface="Roboto"/>
              </a:rPr>
              <a:t>with 211 countries </a:t>
            </a:r>
            <a:r>
              <a:rPr lang="en-US">
                <a:solidFill>
                  <a:srgbClr val="202124"/>
                </a:solidFill>
                <a:latin typeface="Roboto"/>
                <a:ea typeface="Roboto"/>
                <a:cs typeface="Roboto"/>
              </a:rPr>
              <a:t>competing for a spot </a:t>
            </a:r>
            <a:endParaRPr lang="en-US">
              <a:solidFill>
                <a:srgbClr val="000000"/>
              </a:solidFill>
              <a:latin typeface="Calibri"/>
              <a:ea typeface="Roboto"/>
              <a:cs typeface="Calibri"/>
            </a:endParaRPr>
          </a:p>
          <a:p>
            <a:endParaRPr lang="en-US">
              <a:solidFill>
                <a:srgbClr val="202124"/>
              </a:solidFill>
              <a:latin typeface="Roboto"/>
              <a:ea typeface="Roboto"/>
              <a:cs typeface="Roboto"/>
            </a:endParaRPr>
          </a:p>
          <a:p>
            <a:r>
              <a:rPr lang="en-US"/>
              <a:t>Europe has the most number of World Cups Hosted</a:t>
            </a:r>
          </a:p>
          <a:p>
            <a:r>
              <a:rPr lang="en-US"/>
              <a:t>England was where the first official match of soccer was played for the first time</a:t>
            </a:r>
          </a:p>
          <a:p>
            <a:r>
              <a:rPr lang="en-US"/>
              <a:t>By the twentieth century football had gained ground all around the world and national football associations were being founded</a:t>
            </a:r>
          </a:p>
          <a:p>
            <a:r>
              <a:rPr lang="en-US"/>
              <a:t>The first official international match outside the </a:t>
            </a:r>
            <a:r>
              <a:rPr lang="en-US">
                <a:hlinkClick r:id="rId3"/>
              </a:rPr>
              <a:t>British Isles</a:t>
            </a:r>
            <a:r>
              <a:rPr lang="en-US"/>
              <a:t> was played between </a:t>
            </a:r>
            <a:r>
              <a:rPr lang="en-US">
                <a:hlinkClick r:id="rId4"/>
              </a:rPr>
              <a:t>Uruguay</a:t>
            </a:r>
            <a:r>
              <a:rPr lang="en-US"/>
              <a:t> and </a:t>
            </a:r>
            <a:r>
              <a:rPr lang="en-US">
                <a:hlinkClick r:id="rId5"/>
              </a:rPr>
              <a:t>Argentina</a:t>
            </a:r>
            <a:r>
              <a:rPr lang="en-US"/>
              <a:t> in </a:t>
            </a:r>
            <a:r>
              <a:rPr lang="en-US">
                <a:hlinkClick r:id="rId6"/>
              </a:rPr>
              <a:t>Montevideo</a:t>
            </a:r>
            <a:r>
              <a:rPr lang="en-US"/>
              <a:t> in July 1902.</a:t>
            </a:r>
          </a:p>
          <a:p>
            <a:r>
              <a:rPr lang="en-US"/>
              <a:t>Est. in 1930</a:t>
            </a:r>
          </a:p>
          <a:p>
            <a:r>
              <a:rPr lang="en-US"/>
              <a:t>It was by invitation only</a:t>
            </a:r>
          </a:p>
          <a:p>
            <a:r>
              <a:rPr lang="en-US"/>
              <a:t>13 nations took part in the first World Cup (seven from South America, four from Europe and two from North America.)</a:t>
            </a:r>
          </a:p>
          <a:p>
            <a:r>
              <a:rPr lang="en-US"/>
              <a:t>Currently 32 teams</a:t>
            </a:r>
          </a:p>
          <a:p>
            <a:endParaRPr lang="en-US"/>
          </a:p>
          <a:p>
            <a:r>
              <a:rPr lang="en-US"/>
              <a:t>Italy, Germany, Mexico, France, and Brazil have hosted twice</a:t>
            </a:r>
            <a:endParaRPr lang="en-US">
              <a:cs typeface="Calibri"/>
            </a:endParaRPr>
          </a:p>
          <a:p>
            <a:r>
              <a:rPr lang="en-US"/>
              <a:t>Mexico in 2026 will host the most in history</a:t>
            </a:r>
            <a:endParaRPr lang="en-US">
              <a:cs typeface="Calibri"/>
            </a:endParaRPr>
          </a:p>
          <a:p>
            <a:endParaRPr lang="en-US"/>
          </a:p>
          <a:p>
            <a:r>
              <a:rPr lang="en-US">
                <a:solidFill>
                  <a:srgbClr val="202122"/>
                </a:solidFill>
                <a:latin typeface="Arial"/>
                <a:cs typeface="Arial"/>
              </a:rPr>
              <a:t>Only four countries in South America and one in Africa and one in Asia</a:t>
            </a:r>
            <a:endParaRPr lang="en-US">
              <a:solidFill>
                <a:srgbClr val="000000"/>
              </a:solidFill>
              <a:latin typeface="Calibri" panose="020F0502020204030204"/>
              <a:cs typeface="Calibri"/>
            </a:endParaRPr>
          </a:p>
          <a:p>
            <a:endParaRPr lang="en-US">
              <a:solidFill>
                <a:srgbClr val="202122"/>
              </a:solidFill>
              <a:latin typeface="Arial"/>
              <a:cs typeface="Arial"/>
            </a:endParaRPr>
          </a:p>
          <a:p>
            <a:endParaRPr lang="en-US">
              <a:solidFill>
                <a:srgbClr val="202122"/>
              </a:solidFill>
              <a:latin typeface="Arial"/>
              <a:cs typeface="Arial"/>
            </a:endParaRPr>
          </a:p>
          <a:p>
            <a:endParaRPr lang="en-US">
              <a:solidFill>
                <a:srgbClr val="202122"/>
              </a:solidFill>
              <a:latin typeface="Arial"/>
              <a:cs typeface="Arial"/>
            </a:endParaRPr>
          </a:p>
          <a:p>
            <a:endParaRPr lang="en-US">
              <a:solidFill>
                <a:srgbClr val="202122"/>
              </a:solidFill>
              <a:latin typeface="Arial"/>
              <a:cs typeface="Arial"/>
            </a:endParaRPr>
          </a:p>
          <a:p>
            <a:endParaRPr lang="en-US">
              <a:solidFill>
                <a:srgbClr val="202122"/>
              </a:solidFill>
              <a:latin typeface="Arial"/>
              <a:cs typeface="Arial"/>
            </a:endParaRPr>
          </a:p>
          <a:p>
            <a:endParaRPr lang="en-US">
              <a:solidFill>
                <a:srgbClr val="202122"/>
              </a:solidFill>
              <a:latin typeface="Arial"/>
              <a:cs typeface="Arial"/>
            </a:endParaRPr>
          </a:p>
        </p:txBody>
      </p:sp>
      <p:sp>
        <p:nvSpPr>
          <p:cNvPr id="4" name="Slide Number Placeholder 3"/>
          <p:cNvSpPr>
            <a:spLocks noGrp="1"/>
          </p:cNvSpPr>
          <p:nvPr>
            <p:ph type="sldNum" sz="quarter" idx="5"/>
          </p:nvPr>
        </p:nvSpPr>
        <p:spPr/>
        <p:txBody>
          <a:bodyPr/>
          <a:lstStyle/>
          <a:p>
            <a:fld id="{53D78A92-0141-4330-8F3E-FAADFAC23844}" type="slidenum">
              <a:rPr lang="en-US" noProof="0" smtClean="0"/>
              <a:t>3</a:t>
            </a:fld>
            <a:endParaRPr lang="en-US" noProof="0"/>
          </a:p>
        </p:txBody>
      </p:sp>
    </p:spTree>
    <p:extLst>
      <p:ext uri="{BB962C8B-B14F-4D97-AF65-F5344CB8AC3E}">
        <p14:creationId xmlns:p14="http://schemas.microsoft.com/office/powerpoint/2010/main" val="681086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Brazil is the only country that has made it to every world cup in history</a:t>
            </a:r>
          </a:p>
          <a:p>
            <a:endParaRPr lang="en-US">
              <a:cs typeface="Calibri"/>
            </a:endParaRPr>
          </a:p>
          <a:p>
            <a:r>
              <a:rPr lang="en-US">
                <a:cs typeface="Calibri"/>
              </a:rPr>
              <a:t>Only 11 countries have made it to the World Cup more than half the time</a:t>
            </a:r>
          </a:p>
          <a:p>
            <a:endParaRPr lang="en-US">
              <a:cs typeface="Calibri"/>
            </a:endParaRPr>
          </a:p>
          <a:p>
            <a:r>
              <a:rPr lang="en-US">
                <a:cs typeface="Calibri"/>
              </a:rPr>
              <a:t>Italy has missed 3 world cups and Argentina missed 4</a:t>
            </a:r>
          </a:p>
          <a:p>
            <a:endParaRPr lang="en-US">
              <a:cs typeface="Calibri"/>
            </a:endParaRPr>
          </a:p>
          <a:p>
            <a:r>
              <a:rPr lang="en-US">
                <a:cs typeface="Calibri"/>
              </a:rPr>
              <a:t>84 countries have qualified in history </a:t>
            </a:r>
          </a:p>
          <a:p>
            <a:endParaRPr lang="en-US">
              <a:cs typeface="Calibri"/>
            </a:endParaRPr>
          </a:p>
        </p:txBody>
      </p:sp>
      <p:sp>
        <p:nvSpPr>
          <p:cNvPr id="4" name="Slide Number Placeholder 3"/>
          <p:cNvSpPr>
            <a:spLocks noGrp="1"/>
          </p:cNvSpPr>
          <p:nvPr>
            <p:ph type="sldNum" sz="quarter" idx="5"/>
          </p:nvPr>
        </p:nvSpPr>
        <p:spPr/>
        <p:txBody>
          <a:bodyPr/>
          <a:lstStyle/>
          <a:p>
            <a:fld id="{53D78A92-0141-4330-8F3E-FAADFAC23844}" type="slidenum">
              <a:rPr lang="en-US" noProof="0" smtClean="0"/>
              <a:t>4</a:t>
            </a:fld>
            <a:endParaRPr lang="en-US" noProof="0"/>
          </a:p>
        </p:txBody>
      </p:sp>
    </p:spTree>
    <p:extLst>
      <p:ext uri="{BB962C8B-B14F-4D97-AF65-F5344CB8AC3E}">
        <p14:creationId xmlns:p14="http://schemas.microsoft.com/office/powerpoint/2010/main" val="754421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Estadio Azteca - Hosted two world cup finals, 1970 and 1986</a:t>
            </a:r>
            <a:endParaRPr lang="en-US"/>
          </a:p>
          <a:p>
            <a:r>
              <a:rPr lang="en-US">
                <a:cs typeface="Calibri"/>
              </a:rPr>
              <a:t>Will be hosting again in  the North American World Cup in 2026</a:t>
            </a:r>
          </a:p>
          <a:p>
            <a:r>
              <a:rPr lang="en-US">
                <a:cs typeface="Calibri"/>
              </a:rPr>
              <a:t>Largest stadium in Mexico and LATAM and can hold nearly 90,000 people</a:t>
            </a: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3D78A92-0141-4330-8F3E-FAADFAC23844}" type="slidenum">
              <a:rPr lang="en-US" noProof="0" smtClean="0"/>
              <a:t>5</a:t>
            </a:fld>
            <a:endParaRPr lang="en-US" noProof="0"/>
          </a:p>
        </p:txBody>
      </p:sp>
    </p:spTree>
    <p:extLst>
      <p:ext uri="{BB962C8B-B14F-4D97-AF65-F5344CB8AC3E}">
        <p14:creationId xmlns:p14="http://schemas.microsoft.com/office/powerpoint/2010/main" val="73073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these two visualizations to talk about the performance of countries at the world cup. The map represents the winners and number of times they have won the World Cup. We see that the winners are mostly concentrated in South America and Western Europe. There have been countries </a:t>
            </a:r>
            <a:r>
              <a:rPr lang="en-US" err="1"/>
              <a:t>which,albeit</a:t>
            </a:r>
            <a:r>
              <a:rPr lang="en-US"/>
              <a:t> not winning the </a:t>
            </a:r>
            <a:r>
              <a:rPr lang="en-US" err="1"/>
              <a:t>thing,have</a:t>
            </a:r>
            <a:r>
              <a:rPr lang="en-US"/>
              <a:t> had podium finishes in terms of being runner up or 3</a:t>
            </a:r>
            <a:r>
              <a:rPr lang="en-US" baseline="30000"/>
              <a:t>rd</a:t>
            </a:r>
            <a:r>
              <a:rPr lang="en-US"/>
              <a:t> place. Netherlands is a big example.</a:t>
            </a:r>
          </a:p>
          <a:p>
            <a:r>
              <a:rPr lang="en-US"/>
              <a:t>The bar graph comparison shows the winners, second and third place teams in terms of </a:t>
            </a:r>
            <a:r>
              <a:rPr lang="en-US" err="1"/>
              <a:t>gold,silver</a:t>
            </a:r>
            <a:r>
              <a:rPr lang="en-US"/>
              <a:t> and bronze colors. We see that mostly Brazil, Germany and Italy has won gold medals while countries Netherlands and Croatia were able to get the runners up position.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6</a:t>
            </a:fld>
            <a:endParaRPr lang="en-US" noProof="0"/>
          </a:p>
        </p:txBody>
      </p:sp>
    </p:spTree>
    <p:extLst>
      <p:ext uri="{BB962C8B-B14F-4D97-AF65-F5344CB8AC3E}">
        <p14:creationId xmlns:p14="http://schemas.microsoft.com/office/powerpoint/2010/main" val="1139518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graph is a combination of line and bar graph. It talks about the goals scored throughout the World cup history. As the number of teams have increased, the goals have also started to increase.</a:t>
            </a:r>
          </a:p>
          <a:p>
            <a:r>
              <a:rPr lang="en-US"/>
              <a:t>We see that there is no stats for the year 1942 and 1946 as there was a ongoing World War 2.</a:t>
            </a:r>
          </a:p>
          <a:p>
            <a:endParaRPr lang="en-US"/>
          </a:p>
          <a:p>
            <a:r>
              <a:rPr lang="en-US"/>
              <a:t>The line graph on the right talks about how the goals have dried up with more increased games and teams. This is evident from the decreasing trend of avg. goals scored per game in each world cup. 1954 Switzerland was an exception. </a:t>
            </a:r>
            <a:r>
              <a:rPr lang="en-US" b="0" i="0">
                <a:solidFill>
                  <a:srgbClr val="202122"/>
                </a:solidFill>
                <a:effectLst/>
                <a:latin typeface="Arial" panose="020B0604020202020204" pitchFamily="34" charset="0"/>
              </a:rPr>
              <a:t>At the tournament several all-time records for goal-scoring were set, including the highest average number of goals scored per game</a:t>
            </a:r>
            <a:endParaRPr lang="en-US"/>
          </a:p>
          <a:p>
            <a:r>
              <a:rPr lang="en-US" b="0" i="0">
                <a:solidFill>
                  <a:srgbClr val="202122"/>
                </a:solidFill>
                <a:effectLst/>
                <a:latin typeface="Arial" panose="020B0604020202020204" pitchFamily="34" charset="0"/>
              </a:rPr>
              <a:t>The 1990 World Cup is widely regarded as one of the poorest World Cups in terms of the games.</a:t>
            </a:r>
          </a:p>
          <a:p>
            <a:endParaRPr lang="en-US" b="0" i="0">
              <a:solidFill>
                <a:srgbClr val="202122"/>
              </a:solidFill>
              <a:effectLst/>
              <a:latin typeface="Arial" panose="020B0604020202020204" pitchFamily="34" charset="0"/>
            </a:endParaRPr>
          </a:p>
          <a:p>
            <a:r>
              <a:rPr lang="en-US" b="0" i="0">
                <a:solidFill>
                  <a:srgbClr val="202122"/>
                </a:solidFill>
                <a:effectLst/>
                <a:latin typeface="Arial" panose="020B0604020202020204" pitchFamily="34" charset="0"/>
              </a:rPr>
              <a:t>The last bar graph shows the goals scored through each stage of a World Cup. As evident, goals are more in the group stages as there are more teams. </a:t>
            </a:r>
            <a:endParaRPr lang="en-US"/>
          </a:p>
          <a:p>
            <a:endParaRPr lang="en-US"/>
          </a:p>
          <a:p>
            <a:endParaRPr lang="en-US"/>
          </a:p>
        </p:txBody>
      </p:sp>
      <p:sp>
        <p:nvSpPr>
          <p:cNvPr id="4" name="Slide Number Placeholder 3"/>
          <p:cNvSpPr>
            <a:spLocks noGrp="1"/>
          </p:cNvSpPr>
          <p:nvPr>
            <p:ph type="sldNum" sz="quarter" idx="5"/>
          </p:nvPr>
        </p:nvSpPr>
        <p:spPr/>
        <p:txBody>
          <a:bodyPr/>
          <a:lstStyle/>
          <a:p>
            <a:fld id="{53D78A92-0141-4330-8F3E-FAADFAC23844}" type="slidenum">
              <a:rPr lang="en-US" noProof="0" smtClean="0"/>
              <a:t>7</a:t>
            </a:fld>
            <a:endParaRPr lang="en-US" noProof="0"/>
          </a:p>
        </p:txBody>
      </p:sp>
    </p:spTree>
    <p:extLst>
      <p:ext uri="{BB962C8B-B14F-4D97-AF65-F5344CB8AC3E}">
        <p14:creationId xmlns:p14="http://schemas.microsoft.com/office/powerpoint/2010/main" val="1658964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these two visualizations to talk about the performance of countries at the world cup. The map represents the winners and number of times they have won the World Cup. We see that the winners are mostly concentrated in South America and Western Europe. There have been countries </a:t>
            </a:r>
            <a:r>
              <a:rPr lang="en-US" err="1"/>
              <a:t>which,albeit</a:t>
            </a:r>
            <a:r>
              <a:rPr lang="en-US"/>
              <a:t> not winning the </a:t>
            </a:r>
            <a:r>
              <a:rPr lang="en-US" err="1"/>
              <a:t>thing,have</a:t>
            </a:r>
            <a:r>
              <a:rPr lang="en-US"/>
              <a:t> had podium finishes in terms of being runner up or 3</a:t>
            </a:r>
            <a:r>
              <a:rPr lang="en-US" baseline="30000"/>
              <a:t>rd</a:t>
            </a:r>
            <a:r>
              <a:rPr lang="en-US"/>
              <a:t> place. Netherlands is a big example.</a:t>
            </a:r>
          </a:p>
          <a:p>
            <a:r>
              <a:rPr lang="en-US"/>
              <a:t>The bar graph comparison shows the winners, second and third place teams in terms of </a:t>
            </a:r>
            <a:r>
              <a:rPr lang="en-US" err="1"/>
              <a:t>gold,silver</a:t>
            </a:r>
            <a:r>
              <a:rPr lang="en-US"/>
              <a:t> and bronze colors.</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8</a:t>
            </a:fld>
            <a:endParaRPr lang="en-US" noProof="0"/>
          </a:p>
        </p:txBody>
      </p:sp>
    </p:spTree>
    <p:extLst>
      <p:ext uri="{BB962C8B-B14F-4D97-AF65-F5344CB8AC3E}">
        <p14:creationId xmlns:p14="http://schemas.microsoft.com/office/powerpoint/2010/main" val="3645887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has two different visualizations. The first visualization is a scatterplot matrix . In the </a:t>
            </a:r>
            <a:r>
              <a:rPr lang="en-US" err="1"/>
              <a:t>Fifa</a:t>
            </a:r>
            <a:r>
              <a:rPr lang="en-US"/>
              <a:t> World Cup, each team is allocated as a home and away team. Question may arise why do this at a neutral venue. Delving into a bit of history, the </a:t>
            </a:r>
            <a:r>
              <a:rPr lang="en-US" err="1"/>
              <a:t>fifa</a:t>
            </a:r>
            <a:r>
              <a:rPr lang="en-US"/>
              <a:t> World cup is a global competition which draws a lot of emotions from fans and players as well. Many teams are well known for their colors, like Mexico is Green, France is known for their chants “</a:t>
            </a:r>
            <a:r>
              <a:rPr lang="en-US" err="1"/>
              <a:t>Allez</a:t>
            </a:r>
            <a:r>
              <a:rPr lang="en-US"/>
              <a:t> Les bleus” . This scatterplot matrix shows how each country performed at each WC as a home and away team. In the current screen, we have the </a:t>
            </a:r>
            <a:r>
              <a:rPr lang="en-US" err="1"/>
              <a:t>fifa</a:t>
            </a:r>
            <a:r>
              <a:rPr lang="en-US"/>
              <a:t> </a:t>
            </a:r>
            <a:r>
              <a:rPr lang="en-US" err="1"/>
              <a:t>wc</a:t>
            </a:r>
            <a:r>
              <a:rPr lang="en-US"/>
              <a:t> 2002 where we see South Korea, Germany and Brazil being high performing teams where they scored a lot of goals. Some of the lower ranked nations who where knocked out </a:t>
            </a:r>
            <a:r>
              <a:rPr lang="en-US" err="1"/>
              <a:t>earlu</a:t>
            </a:r>
            <a:r>
              <a:rPr lang="en-US"/>
              <a:t> have the lowest goals on the matrix.</a:t>
            </a:r>
          </a:p>
          <a:p>
            <a:endParaRPr lang="en-US"/>
          </a:p>
          <a:p>
            <a:r>
              <a:rPr lang="en-US"/>
              <a:t>The second visualization is scoreboard visual which represents the results in terms of the winning team’s color. Draws are colored separately.</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9</a:t>
            </a:fld>
            <a:endParaRPr lang="en-US" noProof="0"/>
          </a:p>
        </p:txBody>
      </p:sp>
    </p:spTree>
    <p:extLst>
      <p:ext uri="{BB962C8B-B14F-4D97-AF65-F5344CB8AC3E}">
        <p14:creationId xmlns:p14="http://schemas.microsoft.com/office/powerpoint/2010/main" val="333550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dashboard is a exploratory/storytelling dashboard which takes some of the key visual statistics from our previous slides and presents it to the final audience. From the dashboard, we can see the host countries, the attendance at those locations, the winners and runners up and how the goals where scored through the tournaments</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10</a:t>
            </a:fld>
            <a:endParaRPr lang="en-US" noProof="0"/>
          </a:p>
        </p:txBody>
      </p:sp>
    </p:spTree>
    <p:extLst>
      <p:ext uri="{BB962C8B-B14F-4D97-AF65-F5344CB8AC3E}">
        <p14:creationId xmlns:p14="http://schemas.microsoft.com/office/powerpoint/2010/main" val="36116871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770537-787B-886B-DF99-73C174A01E5E}"/>
              </a:ext>
            </a:extLst>
          </p:cNvPr>
          <p:cNvPicPr>
            <a:picLocks noChangeAspect="1"/>
          </p:cNvPicPr>
          <p:nvPr userDrawn="1"/>
        </p:nvPicPr>
        <p:blipFill>
          <a:blip r:embed="rId2"/>
          <a:stretch>
            <a:fillRect/>
          </a:stretch>
        </p:blipFill>
        <p:spPr>
          <a:xfrm>
            <a:off x="129541" y="128016"/>
            <a:ext cx="11932920" cy="6601968"/>
          </a:xfrm>
          <a:prstGeom prst="rect">
            <a:avLst/>
          </a:prstGeom>
        </p:spPr>
      </p:pic>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a:p>
        </p:txBody>
      </p:sp>
    </p:spTree>
    <p:extLst>
      <p:ext uri="{BB962C8B-B14F-4D97-AF65-F5344CB8AC3E}">
        <p14:creationId xmlns:p14="http://schemas.microsoft.com/office/powerpoint/2010/main" val="39668199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177B96-A2B3-5B89-EC5A-D1279175BB01}"/>
              </a:ext>
            </a:extLst>
          </p:cNvPr>
          <p:cNvPicPr>
            <a:picLocks noChangeAspect="1"/>
          </p:cNvPicPr>
          <p:nvPr userDrawn="1"/>
        </p:nvPicPr>
        <p:blipFill>
          <a:blip r:embed="rId2"/>
          <a:stretch>
            <a:fillRect/>
          </a:stretch>
        </p:blipFill>
        <p:spPr>
          <a:xfrm>
            <a:off x="129540" y="125412"/>
            <a:ext cx="11932920" cy="6601968"/>
          </a:xfrm>
          <a:prstGeom prst="rect">
            <a:avLst/>
          </a:prstGeom>
        </p:spPr>
      </p:pic>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Tree>
    <p:extLst>
      <p:ext uri="{BB962C8B-B14F-4D97-AF65-F5344CB8AC3E}">
        <p14:creationId xmlns:p14="http://schemas.microsoft.com/office/powerpoint/2010/main" val="1371178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Tree>
    <p:extLst>
      <p:ext uri="{BB962C8B-B14F-4D97-AF65-F5344CB8AC3E}">
        <p14:creationId xmlns:p14="http://schemas.microsoft.com/office/powerpoint/2010/main" val="3698307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Tree>
    <p:extLst>
      <p:ext uri="{BB962C8B-B14F-4D97-AF65-F5344CB8AC3E}">
        <p14:creationId xmlns:p14="http://schemas.microsoft.com/office/powerpoint/2010/main" val="26263062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p>
        </p:txBody>
      </p:sp>
    </p:spTree>
    <p:extLst>
      <p:ext uri="{BB962C8B-B14F-4D97-AF65-F5344CB8AC3E}">
        <p14:creationId xmlns:p14="http://schemas.microsoft.com/office/powerpoint/2010/main" val="3113890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CB19CB-7BD0-F790-D631-EF57ABD1F3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200" b="11110"/>
          <a:stretch/>
        </p:blipFill>
        <p:spPr>
          <a:xfrm>
            <a:off x="116840" y="128015"/>
            <a:ext cx="11945620" cy="6601969"/>
          </a:xfrm>
          <a:prstGeom prst="rect">
            <a:avLst/>
          </a:prstGeom>
        </p:spPr>
      </p:pic>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5"/>
            <a:ext cx="11932920" cy="6601969"/>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69051"/>
            <a:ext cx="6402355" cy="782638"/>
          </a:xfrm>
        </p:spPr>
        <p:txBody>
          <a:bodyPr/>
          <a:lstStyle>
            <a:lvl1pPr algn="ctr">
              <a:defRPr>
                <a:solidFill>
                  <a:schemeClr val="bg1"/>
                </a:solidFill>
              </a:defRPr>
            </a:lvl1pPr>
          </a:lstStyle>
          <a:p>
            <a:r>
              <a:rPr lang="en-US" noProof="0"/>
              <a:t>DIVIDER SLIDE</a:t>
            </a:r>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8200" y="1746517"/>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76EDA0-3C8B-37FB-B932-3E171FDD4294}"/>
              </a:ext>
            </a:extLst>
          </p:cNvPr>
          <p:cNvPicPr>
            <a:picLocks noChangeAspect="1"/>
          </p:cNvPicPr>
          <p:nvPr userDrawn="1"/>
        </p:nvPicPr>
        <p:blipFill>
          <a:blip r:embed="rId2"/>
          <a:stretch>
            <a:fillRect/>
          </a:stretch>
        </p:blipFill>
        <p:spPr>
          <a:xfrm>
            <a:off x="129541" y="128017"/>
            <a:ext cx="11932920" cy="6601968"/>
          </a:xfrm>
          <a:prstGeom prst="rect">
            <a:avLst/>
          </a:prstGeom>
          <a:ln>
            <a:noFill/>
          </a:ln>
        </p:spPr>
      </p:pic>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57480"/>
            <a:ext cx="11932919" cy="6572504"/>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10DE4C-AE6B-ECCD-324C-EFCF273007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7117"/>
          <a:stretch/>
        </p:blipFill>
        <p:spPr>
          <a:xfrm>
            <a:off x="129540" y="128016"/>
            <a:ext cx="11948096" cy="6601968"/>
          </a:xfrm>
          <a:prstGeom prst="rect">
            <a:avLst/>
          </a:prstGeom>
        </p:spPr>
      </p:pic>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673123-69EB-FF40-45E4-D9380AE24D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33" r="3393"/>
          <a:stretch/>
        </p:blipFill>
        <p:spPr>
          <a:xfrm>
            <a:off x="129540" y="128016"/>
            <a:ext cx="11932920" cy="6601968"/>
          </a:xfrm>
          <a:prstGeom prst="rect">
            <a:avLst/>
          </a:prstGeom>
        </p:spPr>
      </p:pic>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Tree>
    <p:extLst>
      <p:ext uri="{BB962C8B-B14F-4D97-AF65-F5344CB8AC3E}">
        <p14:creationId xmlns:p14="http://schemas.microsoft.com/office/powerpoint/2010/main" val="34503723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58AE4D-6822-9717-1DD0-82B0D31946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360"/>
          <a:stretch/>
        </p:blipFill>
        <p:spPr>
          <a:xfrm>
            <a:off x="129540" y="128016"/>
            <a:ext cx="11933138" cy="6601968"/>
          </a:xfrm>
          <a:prstGeom prst="rect">
            <a:avLst/>
          </a:prstGeom>
        </p:spPr>
      </p:pic>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68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p>
        </p:txBody>
      </p:sp>
    </p:spTree>
    <p:extLst>
      <p:ext uri="{BB962C8B-B14F-4D97-AF65-F5344CB8AC3E}">
        <p14:creationId xmlns:p14="http://schemas.microsoft.com/office/powerpoint/2010/main" val="25253428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FBC603-CE7F-26CE-AC40-7F4FA92D2137}"/>
              </a:ext>
            </a:extLst>
          </p:cNvPr>
          <p:cNvPicPr>
            <a:picLocks noChangeAspect="1"/>
          </p:cNvPicPr>
          <p:nvPr userDrawn="1"/>
        </p:nvPicPr>
        <p:blipFill>
          <a:blip r:embed="rId2"/>
          <a:stretch>
            <a:fillRect/>
          </a:stretch>
        </p:blipFill>
        <p:spPr>
          <a:xfrm>
            <a:off x="129540" y="128016"/>
            <a:ext cx="11932920" cy="6601968"/>
          </a:xfrm>
          <a:prstGeom prst="rect">
            <a:avLst/>
          </a:prstGeom>
        </p:spPr>
      </p:pic>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p>
        </p:txBody>
      </p:sp>
    </p:spTree>
    <p:extLst>
      <p:ext uri="{BB962C8B-B14F-4D97-AF65-F5344CB8AC3E}">
        <p14:creationId xmlns:p14="http://schemas.microsoft.com/office/powerpoint/2010/main" val="24019475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61DEFE-E2F3-2E59-8B8C-7DE3624EE70B}"/>
              </a:ext>
            </a:extLst>
          </p:cNvPr>
          <p:cNvPicPr>
            <a:picLocks noChangeAspect="1"/>
          </p:cNvPicPr>
          <p:nvPr userDrawn="1"/>
        </p:nvPicPr>
        <p:blipFill rotWithShape="1">
          <a:blip r:embed="rId2"/>
          <a:srcRect l="1704" t="15887" r="3275"/>
          <a:stretch/>
        </p:blipFill>
        <p:spPr>
          <a:xfrm>
            <a:off x="129540" y="128016"/>
            <a:ext cx="11932920" cy="6601968"/>
          </a:xfrm>
          <a:prstGeom prst="rect">
            <a:avLst/>
          </a:prstGeom>
        </p:spPr>
      </p:pic>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Tree>
    <p:extLst>
      <p:ext uri="{BB962C8B-B14F-4D97-AF65-F5344CB8AC3E}">
        <p14:creationId xmlns:p14="http://schemas.microsoft.com/office/powerpoint/2010/main" val="17612727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p>
        </p:txBody>
      </p:sp>
    </p:spTree>
    <p:extLst>
      <p:ext uri="{BB962C8B-B14F-4D97-AF65-F5344CB8AC3E}">
        <p14:creationId xmlns:p14="http://schemas.microsoft.com/office/powerpoint/2010/main" val="2399738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uhdowntown-my.sharepoint.com/:v:/g/personal/gonzalesp32_gator_uhd_edu/ERDrTDx5kRBIms8HcYPzlfkBJUfem-ZrDBoGqrDqlxom-w?e=XJ1Hj2"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p:txBody>
          <a:bodyPr/>
          <a:lstStyle/>
          <a:p>
            <a:r>
              <a:rPr lang="en-US"/>
              <a:t>Dec</a:t>
            </a:r>
            <a:endParaRPr lang="ru-RU"/>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p:txBody>
          <a:bodyPr/>
          <a:lstStyle/>
          <a:p>
            <a:r>
              <a:rPr lang="en-US"/>
              <a:t>2022</a:t>
            </a:r>
            <a:endParaRPr lang="ru-RU"/>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US"/>
              <a:t>FIFA World Cup Analysis by Visualization</a:t>
            </a:r>
            <a:endParaRPr lang="ru-RU"/>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vert="horz" lIns="91440" tIns="45720" rIns="91440" bIns="45720" rtlCol="0" anchor="t">
            <a:noAutofit/>
          </a:bodyPr>
          <a:lstStyle/>
          <a:p>
            <a:r>
              <a:rPr lang="en-US"/>
              <a:t>Group 3 </a:t>
            </a:r>
          </a:p>
          <a:p>
            <a:r>
              <a:rPr lang="en-US"/>
              <a:t>Paige Gonzales, Sonal </a:t>
            </a:r>
            <a:r>
              <a:rPr lang="en-US" err="1"/>
              <a:t>Ganvir</a:t>
            </a:r>
            <a:r>
              <a:rPr lang="en-US"/>
              <a:t> &amp; Arkaprava Hajra</a:t>
            </a:r>
          </a:p>
          <a:p>
            <a:endParaRPr lang="ru-RU"/>
          </a:p>
        </p:txBody>
      </p:sp>
    </p:spTree>
    <p:extLst>
      <p:ext uri="{BB962C8B-B14F-4D97-AF65-F5344CB8AC3E}">
        <p14:creationId xmlns:p14="http://schemas.microsoft.com/office/powerpoint/2010/main" val="21423163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927E48F-406F-7A29-F82F-38655C08AC99}"/>
              </a:ext>
            </a:extLst>
          </p:cNvPr>
          <p:cNvSpPr>
            <a:spLocks noGrp="1"/>
          </p:cNvSpPr>
          <p:nvPr>
            <p:ph type="title"/>
          </p:nvPr>
        </p:nvSpPr>
        <p:spPr>
          <a:xfrm>
            <a:off x="76201" y="1853638"/>
            <a:ext cx="3512855" cy="506741"/>
          </a:xfrm>
        </p:spPr>
        <p:txBody>
          <a:bodyPr/>
          <a:lstStyle/>
          <a:p>
            <a:r>
              <a:rPr lang="en-US" sz="2800"/>
              <a:t>Major World Cup Stats</a:t>
            </a:r>
          </a:p>
        </p:txBody>
      </p:sp>
      <p:sp>
        <p:nvSpPr>
          <p:cNvPr id="6" name="TextBox 5">
            <a:extLst>
              <a:ext uri="{FF2B5EF4-FFF2-40B4-BE49-F238E27FC236}">
                <a16:creationId xmlns:a16="http://schemas.microsoft.com/office/drawing/2014/main" id="{D1580996-7D6C-0011-FF62-32A497C37BBA}"/>
              </a:ext>
            </a:extLst>
          </p:cNvPr>
          <p:cNvSpPr txBox="1"/>
          <p:nvPr/>
        </p:nvSpPr>
        <p:spPr>
          <a:xfrm>
            <a:off x="1164020" y="13085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Gill Sans MT"/>
              </a:rPr>
              <a:t>Dashboard</a:t>
            </a:r>
            <a:endParaRPr lang="en-US"/>
          </a:p>
        </p:txBody>
      </p:sp>
      <p:pic>
        <p:nvPicPr>
          <p:cNvPr id="3" name="slide2" descr="Major World Cup Stats">
            <a:extLst>
              <a:ext uri="{FF2B5EF4-FFF2-40B4-BE49-F238E27FC236}">
                <a16:creationId xmlns:a16="http://schemas.microsoft.com/office/drawing/2014/main" id="{E9B3B4BF-A993-B1F2-5D01-F553DD174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654" y="216215"/>
            <a:ext cx="8031961" cy="6425569"/>
          </a:xfrm>
          <a:prstGeom prst="rect">
            <a:avLst/>
          </a:prstGeom>
        </p:spPr>
      </p:pic>
    </p:spTree>
    <p:extLst>
      <p:ext uri="{BB962C8B-B14F-4D97-AF65-F5344CB8AC3E}">
        <p14:creationId xmlns:p14="http://schemas.microsoft.com/office/powerpoint/2010/main" val="7169569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p:txBody>
          <a:bodyPr/>
          <a:lstStyle/>
          <a:p>
            <a:r>
              <a:rPr lang="en-US"/>
              <a:t>THANK YOU!</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838201" y="1647867"/>
            <a:ext cx="10515599" cy="629105"/>
          </a:xfrm>
        </p:spPr>
        <p:txBody>
          <a:bodyPr vert="horz" lIns="0" tIns="45720" rIns="0" bIns="45720" rtlCol="0" anchor="t">
            <a:noAutofit/>
          </a:bodyPr>
          <a:lstStyle/>
          <a:p>
            <a:r>
              <a:rPr lang="en-US"/>
              <a:t>Link to the Presentation:</a:t>
            </a:r>
          </a:p>
          <a:p>
            <a:r>
              <a:rPr lang="en-US">
                <a:ea typeface="+mn-lt"/>
                <a:cs typeface="+mn-lt"/>
                <a:hlinkClick r:id="rId2"/>
              </a:rPr>
              <a:t>video1256912896.mp4</a:t>
            </a:r>
            <a:r>
              <a:rPr lang="en-US"/>
              <a:t> </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4294967295"/>
          </p:nvPr>
        </p:nvSpPr>
        <p:spPr>
          <a:xfrm>
            <a:off x="6443579" y="6192952"/>
            <a:ext cx="549442" cy="365125"/>
          </a:xfrm>
        </p:spPr>
        <p:txBody>
          <a:bodyPr/>
          <a:lstStyle/>
          <a:p>
            <a:fld id="{D495E168-DA5E-4888-8D8A-92B118324C14}" type="slidenum">
              <a:rPr lang="en-US" smtClean="0"/>
              <a:pPr/>
              <a:t>11</a:t>
            </a:fld>
            <a:endParaRPr lang="en-US"/>
          </a:p>
        </p:txBody>
      </p:sp>
      <p:sp>
        <p:nvSpPr>
          <p:cNvPr id="6" name="Footer Placeholder 4">
            <a:extLst>
              <a:ext uri="{FF2B5EF4-FFF2-40B4-BE49-F238E27FC236}">
                <a16:creationId xmlns:a16="http://schemas.microsoft.com/office/drawing/2014/main" id="{FE4118E0-2462-5385-9534-02F8D50AD904}"/>
              </a:ext>
            </a:extLst>
          </p:cNvPr>
          <p:cNvSpPr txBox="1">
            <a:spLocks/>
          </p:cNvSpPr>
          <p:nvPr/>
        </p:nvSpPr>
        <p:spPr>
          <a:xfrm>
            <a:off x="838200" y="6118484"/>
            <a:ext cx="3398763" cy="365125"/>
          </a:xfrm>
          <a:prstGeom prst="rect">
            <a:avLst/>
          </a:prstGeom>
        </p:spPr>
        <p:txBody>
          <a:bodyPr vert="horz" lIns="91440" tIns="45720" rIns="91440" bIns="45720" rtlCol="0" anchor="ctr"/>
          <a:lstStyle>
            <a:defPPr>
              <a:defRPr lang="ru-RU"/>
            </a:defPPr>
            <a:lvl1pPr marL="0" algn="l" defTabSz="914400" rtl="0" eaLnBrk="1" latinLnBrk="0" hangingPunct="1">
              <a:defRPr sz="16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FIFA World Cup Analysis</a:t>
            </a:r>
          </a:p>
        </p:txBody>
      </p:sp>
      <p:sp>
        <p:nvSpPr>
          <p:cNvPr id="3" name="Rectangle 2">
            <a:extLst>
              <a:ext uri="{FF2B5EF4-FFF2-40B4-BE49-F238E27FC236}">
                <a16:creationId xmlns:a16="http://schemas.microsoft.com/office/drawing/2014/main" id="{1270957A-CCAF-09C9-DD41-941BFE241C41}"/>
              </a:ext>
              <a:ext uri="{C183D7F6-B498-43B3-948B-1728B52AA6E4}">
                <adec:decorative xmlns:adec="http://schemas.microsoft.com/office/drawing/2017/decorative" val="1"/>
              </a:ext>
            </a:extLst>
          </p:cNvPr>
          <p:cNvSpPr/>
          <p:nvPr/>
        </p:nvSpPr>
        <p:spPr>
          <a:xfrm>
            <a:off x="3156204" y="1601338"/>
            <a:ext cx="5879592" cy="64008"/>
          </a:xfrm>
          <a:prstGeom prst="rect">
            <a:avLst/>
          </a:prstGeom>
          <a:solidFill>
            <a:schemeClr val="bg2"/>
          </a:solidFill>
          <a:ln w="12700" cap="flat">
            <a:noFill/>
            <a:prstDash val="solid"/>
            <a:miter/>
          </a:ln>
        </p:spPr>
        <p:txBody>
          <a:bodyPr rtlCol="0" anchor="ctr"/>
          <a:lstStyle/>
          <a:p>
            <a:pPr algn="l"/>
            <a:endParaRPr lang="en-US" noProof="0"/>
          </a:p>
        </p:txBody>
      </p:sp>
    </p:spTree>
    <p:extLst>
      <p:ext uri="{BB962C8B-B14F-4D97-AF65-F5344CB8AC3E}">
        <p14:creationId xmlns:p14="http://schemas.microsoft.com/office/powerpoint/2010/main" val="42439058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838201" y="369051"/>
            <a:ext cx="6298096" cy="782638"/>
          </a:xfrm>
        </p:spPr>
        <p:txBody>
          <a:bodyPr/>
          <a:lstStyle/>
          <a:p>
            <a:r>
              <a:rPr lang="en-US"/>
              <a:t>Data Sources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4294967295"/>
          </p:nvPr>
        </p:nvSpPr>
        <p:spPr>
          <a:xfrm>
            <a:off x="4195532" y="5585084"/>
            <a:ext cx="549442" cy="365125"/>
          </a:xfrm>
        </p:spPr>
        <p:txBody>
          <a:bodyPr/>
          <a:lstStyle/>
          <a:p>
            <a:fld id="{D495E168-DA5E-4888-8D8A-92B118324C14}" type="slidenum">
              <a:rPr lang="en-US" smtClean="0"/>
              <a:pPr/>
              <a:t>2</a:t>
            </a:fld>
            <a:endParaRPr lang="en-US"/>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a:xfrm>
            <a:off x="838199" y="1746516"/>
            <a:ext cx="7001436" cy="4143296"/>
          </a:xfrm>
        </p:spPr>
        <p:txBody>
          <a:bodyPr vert="horz" lIns="91440" tIns="45720" rIns="91440" bIns="45720" rtlCol="0" anchor="t">
            <a:normAutofit/>
          </a:bodyPr>
          <a:lstStyle/>
          <a:p>
            <a:pPr marL="285750" indent="-285750" algn="l">
              <a:buFont typeface="Arial" panose="020B0604020202020204" pitchFamily="34" charset="0"/>
              <a:buChar char="•"/>
            </a:pPr>
            <a:r>
              <a:rPr lang="en-US" sz="2000"/>
              <a:t>Our primary dataset:</a:t>
            </a:r>
            <a:r>
              <a:rPr lang="en-US" sz="2000">
                <a:solidFill>
                  <a:srgbClr val="CBFF00"/>
                </a:solidFill>
              </a:rPr>
              <a:t> </a:t>
            </a:r>
            <a:r>
              <a:rPr lang="en-US" sz="2100">
                <a:solidFill>
                  <a:srgbClr val="CBFF00"/>
                </a:solidFill>
              </a:rPr>
              <a:t>https://www.kaggle.com/datasets/evangower/fifa-world-cup</a:t>
            </a:r>
            <a:endParaRPr lang="en-US">
              <a:solidFill>
                <a:srgbClr val="CBFF00"/>
              </a:solidFill>
            </a:endParaRPr>
          </a:p>
          <a:p>
            <a:pPr marL="285750" indent="-285750" algn="l">
              <a:buFont typeface="Arial" panose="020B0604020202020204" pitchFamily="34" charset="0"/>
              <a:buChar char="•"/>
            </a:pPr>
            <a:r>
              <a:rPr lang="en-US" sz="2000"/>
              <a:t>We added “Attendance” and “Stadium” from a separate dataset: https://www.kaggle.com/datasets/abecklas/fifa-world-cup?select=WorldCupMatches.csv</a:t>
            </a:r>
            <a:endParaRPr lang="en-US"/>
          </a:p>
          <a:p>
            <a:pPr marL="285750" indent="-285750" algn="l">
              <a:buFont typeface="Arial" panose="020B0604020202020204" pitchFamily="34" charset="0"/>
              <a:buChar char="•"/>
            </a:pPr>
            <a:r>
              <a:rPr lang="en-US" sz="2000"/>
              <a:t>Missing values for 2018 were manually entered using Wikipedia:  https://en.wikipedia.org/wiki/2018_FIFA_World_Cup </a:t>
            </a:r>
          </a:p>
          <a:p>
            <a:endParaRPr lang="en-US" sz="2000"/>
          </a:p>
          <a:p>
            <a:endParaRPr lang="en-US" sz="2000"/>
          </a:p>
        </p:txBody>
      </p:sp>
      <p:sp>
        <p:nvSpPr>
          <p:cNvPr id="4" name="Footer Placeholder 4">
            <a:extLst>
              <a:ext uri="{FF2B5EF4-FFF2-40B4-BE49-F238E27FC236}">
                <a16:creationId xmlns:a16="http://schemas.microsoft.com/office/drawing/2014/main" id="{28715D9B-3CE6-5B4C-C40C-841DD5A760A8}"/>
              </a:ext>
            </a:extLst>
          </p:cNvPr>
          <p:cNvSpPr txBox="1">
            <a:spLocks/>
          </p:cNvSpPr>
          <p:nvPr/>
        </p:nvSpPr>
        <p:spPr>
          <a:xfrm>
            <a:off x="838200" y="6118484"/>
            <a:ext cx="3398763" cy="365125"/>
          </a:xfrm>
          <a:prstGeom prst="rect">
            <a:avLst/>
          </a:prstGeom>
        </p:spPr>
        <p:txBody>
          <a:bodyPr vert="horz" lIns="91440" tIns="45720" rIns="91440" bIns="45720" rtlCol="0" anchor="ctr"/>
          <a:lstStyle>
            <a:defPPr>
              <a:defRPr lang="ru-RU"/>
            </a:defPPr>
            <a:lvl1pPr marL="0" algn="l" defTabSz="914400" rtl="0" eaLnBrk="1" latinLnBrk="0" hangingPunct="1">
              <a:defRPr sz="16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FIFA World Cup Analysis</a:t>
            </a:r>
          </a:p>
        </p:txBody>
      </p:sp>
      <p:pic>
        <p:nvPicPr>
          <p:cNvPr id="7" name="Picture 6">
            <a:extLst>
              <a:ext uri="{FF2B5EF4-FFF2-40B4-BE49-F238E27FC236}">
                <a16:creationId xmlns:a16="http://schemas.microsoft.com/office/drawing/2014/main" id="{1AE2FF29-0B56-5CB0-E13C-A18037286014}"/>
              </a:ext>
            </a:extLst>
          </p:cNvPr>
          <p:cNvPicPr>
            <a:picLocks noChangeAspect="1"/>
          </p:cNvPicPr>
          <p:nvPr/>
        </p:nvPicPr>
        <p:blipFill>
          <a:blip r:embed="rId2"/>
          <a:stretch>
            <a:fillRect/>
          </a:stretch>
        </p:blipFill>
        <p:spPr>
          <a:xfrm>
            <a:off x="8220075" y="114300"/>
            <a:ext cx="3834538" cy="6619875"/>
          </a:xfrm>
          <a:prstGeom prst="rect">
            <a:avLst/>
          </a:prstGeom>
        </p:spPr>
      </p:pic>
    </p:spTree>
    <p:extLst>
      <p:ext uri="{BB962C8B-B14F-4D97-AF65-F5344CB8AC3E}">
        <p14:creationId xmlns:p14="http://schemas.microsoft.com/office/powerpoint/2010/main" val="4343897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2" descr="Attendance by Country">
            <a:extLst>
              <a:ext uri="{FF2B5EF4-FFF2-40B4-BE49-F238E27FC236}">
                <a16:creationId xmlns:a16="http://schemas.microsoft.com/office/drawing/2014/main" id="{E88083CB-884F-9F7D-EA43-F9C4100B9070}"/>
              </a:ext>
            </a:extLst>
          </p:cNvPr>
          <p:cNvPicPr>
            <a:picLocks noChangeAspect="1"/>
          </p:cNvPicPr>
          <p:nvPr/>
        </p:nvPicPr>
        <p:blipFill rotWithShape="1">
          <a:blip r:embed="rId3">
            <a:extLst>
              <a:ext uri="{28A0092B-C50C-407E-A947-70E740481C1C}">
                <a14:useLocalDpi xmlns:a14="http://schemas.microsoft.com/office/drawing/2010/main" val="0"/>
              </a:ext>
            </a:extLst>
          </a:blip>
          <a:srcRect b="5852"/>
          <a:stretch/>
        </p:blipFill>
        <p:spPr>
          <a:xfrm>
            <a:off x="225411" y="374390"/>
            <a:ext cx="8519344" cy="5454909"/>
          </a:xfrm>
          <a:prstGeom prst="rect">
            <a:avLst/>
          </a:prstGeom>
        </p:spPr>
      </p:pic>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4294967295"/>
          </p:nvPr>
        </p:nvSpPr>
        <p:spPr>
          <a:xfrm>
            <a:off x="6908972" y="5323781"/>
            <a:ext cx="549442" cy="365125"/>
          </a:xfrm>
        </p:spPr>
        <p:txBody>
          <a:bodyPr/>
          <a:lstStyle/>
          <a:p>
            <a:fld id="{D495E168-DA5E-4888-8D8A-92B118324C14}" type="slidenum">
              <a:rPr lang="en-US" smtClean="0"/>
              <a:pPr/>
              <a:t>3</a:t>
            </a:fld>
            <a:endParaRPr lang="en-US"/>
          </a:p>
        </p:txBody>
      </p:sp>
      <p:sp>
        <p:nvSpPr>
          <p:cNvPr id="4" name="Footer Placeholder 4">
            <a:extLst>
              <a:ext uri="{FF2B5EF4-FFF2-40B4-BE49-F238E27FC236}">
                <a16:creationId xmlns:a16="http://schemas.microsoft.com/office/drawing/2014/main" id="{059AA701-F39F-EF9E-8EC2-998A19D68CF2}"/>
              </a:ext>
            </a:extLst>
          </p:cNvPr>
          <p:cNvSpPr txBox="1">
            <a:spLocks/>
          </p:cNvSpPr>
          <p:nvPr/>
        </p:nvSpPr>
        <p:spPr>
          <a:xfrm>
            <a:off x="838200" y="6118484"/>
            <a:ext cx="3398763" cy="365125"/>
          </a:xfrm>
          <a:prstGeom prst="rect">
            <a:avLst/>
          </a:prstGeom>
        </p:spPr>
        <p:txBody>
          <a:bodyPr vert="horz" lIns="91440" tIns="45720" rIns="91440" bIns="45720" rtlCol="0" anchor="ctr"/>
          <a:lstStyle>
            <a:defPPr>
              <a:defRPr lang="ru-RU"/>
            </a:defPPr>
            <a:lvl1pPr marL="0" algn="l" defTabSz="914400" rtl="0" eaLnBrk="1" latinLnBrk="0" hangingPunct="1">
              <a:defRPr sz="16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FIFA World Cup Analysis</a:t>
            </a:r>
          </a:p>
        </p:txBody>
      </p:sp>
      <p:pic>
        <p:nvPicPr>
          <p:cNvPr id="15" name="slide3" descr="No. of World Cups Hosted">
            <a:extLst>
              <a:ext uri="{FF2B5EF4-FFF2-40B4-BE49-F238E27FC236}">
                <a16:creationId xmlns:a16="http://schemas.microsoft.com/office/drawing/2014/main" id="{FE997C81-F8A7-C738-A1EE-B06E661C4A37}"/>
              </a:ext>
            </a:extLst>
          </p:cNvPr>
          <p:cNvPicPr>
            <a:picLocks noChangeAspect="1"/>
          </p:cNvPicPr>
          <p:nvPr/>
        </p:nvPicPr>
        <p:blipFill rotWithShape="1">
          <a:blip r:embed="rId4">
            <a:extLst>
              <a:ext uri="{28A0092B-C50C-407E-A947-70E740481C1C}">
                <a14:useLocalDpi xmlns:a14="http://schemas.microsoft.com/office/drawing/2010/main" val="0"/>
              </a:ext>
            </a:extLst>
          </a:blip>
          <a:srcRect b="2913"/>
          <a:stretch/>
        </p:blipFill>
        <p:spPr>
          <a:xfrm>
            <a:off x="7458414" y="1873045"/>
            <a:ext cx="4398193" cy="4610564"/>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7335236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4294967295"/>
          </p:nvPr>
        </p:nvSpPr>
        <p:spPr>
          <a:xfrm>
            <a:off x="5734010" y="5779665"/>
            <a:ext cx="549442" cy="365125"/>
          </a:xfrm>
        </p:spPr>
        <p:txBody>
          <a:bodyPr/>
          <a:lstStyle/>
          <a:p>
            <a:fld id="{D495E168-DA5E-4888-8D8A-92B118324C14}" type="slidenum">
              <a:rPr lang="en-US" smtClean="0"/>
              <a:pPr/>
              <a:t>4</a:t>
            </a:fld>
            <a:endParaRPr lang="en-US"/>
          </a:p>
        </p:txBody>
      </p:sp>
      <p:sp>
        <p:nvSpPr>
          <p:cNvPr id="7" name="Footer Placeholder 4">
            <a:extLst>
              <a:ext uri="{FF2B5EF4-FFF2-40B4-BE49-F238E27FC236}">
                <a16:creationId xmlns:a16="http://schemas.microsoft.com/office/drawing/2014/main" id="{C7F2FF51-7383-C72A-025E-EDC5F19F07E4}"/>
              </a:ext>
            </a:extLst>
          </p:cNvPr>
          <p:cNvSpPr txBox="1">
            <a:spLocks/>
          </p:cNvSpPr>
          <p:nvPr/>
        </p:nvSpPr>
        <p:spPr>
          <a:xfrm>
            <a:off x="838200" y="6118484"/>
            <a:ext cx="3398763" cy="365125"/>
          </a:xfrm>
          <a:prstGeom prst="rect">
            <a:avLst/>
          </a:prstGeom>
        </p:spPr>
        <p:txBody>
          <a:bodyPr vert="horz" lIns="91440" tIns="45720" rIns="91440" bIns="45720" rtlCol="0" anchor="ctr"/>
          <a:lstStyle>
            <a:defPPr>
              <a:defRPr lang="ru-RU"/>
            </a:defPPr>
            <a:lvl1pPr marL="0" algn="l" defTabSz="914400" rtl="0" eaLnBrk="1" latinLnBrk="0" hangingPunct="1">
              <a:defRPr sz="16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FIFA World Cup Analysis</a:t>
            </a:r>
          </a:p>
        </p:txBody>
      </p:sp>
      <p:pic>
        <p:nvPicPr>
          <p:cNvPr id="4" name="Picture 4" descr="Chart&#10;&#10;Description automatically generated">
            <a:extLst>
              <a:ext uri="{FF2B5EF4-FFF2-40B4-BE49-F238E27FC236}">
                <a16:creationId xmlns:a16="http://schemas.microsoft.com/office/drawing/2014/main" id="{F5F06DB6-6355-D57C-A44B-75D889AA6017}"/>
              </a:ext>
            </a:extLst>
          </p:cNvPr>
          <p:cNvPicPr>
            <a:picLocks noChangeAspect="1"/>
          </p:cNvPicPr>
          <p:nvPr/>
        </p:nvPicPr>
        <p:blipFill>
          <a:blip r:embed="rId3"/>
          <a:stretch>
            <a:fillRect/>
          </a:stretch>
        </p:blipFill>
        <p:spPr>
          <a:xfrm>
            <a:off x="2349312" y="280607"/>
            <a:ext cx="7493375" cy="5837877"/>
          </a:xfrm>
          <a:prstGeom prst="rect">
            <a:avLst/>
          </a:prstGeom>
        </p:spPr>
      </p:pic>
    </p:spTree>
    <p:extLst>
      <p:ext uri="{BB962C8B-B14F-4D97-AF65-F5344CB8AC3E}">
        <p14:creationId xmlns:p14="http://schemas.microsoft.com/office/powerpoint/2010/main" val="6121779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4294967295"/>
          </p:nvPr>
        </p:nvSpPr>
        <p:spPr>
          <a:xfrm>
            <a:off x="6908972" y="5323781"/>
            <a:ext cx="549442" cy="365125"/>
          </a:xfrm>
        </p:spPr>
        <p:txBody>
          <a:bodyPr/>
          <a:lstStyle/>
          <a:p>
            <a:fld id="{D495E168-DA5E-4888-8D8A-92B118324C14}" type="slidenum">
              <a:rPr lang="en-US" smtClean="0"/>
              <a:pPr/>
              <a:t>5</a:t>
            </a:fld>
            <a:endParaRPr lang="en-US"/>
          </a:p>
        </p:txBody>
      </p:sp>
      <p:sp>
        <p:nvSpPr>
          <p:cNvPr id="4" name="Footer Placeholder 4">
            <a:extLst>
              <a:ext uri="{FF2B5EF4-FFF2-40B4-BE49-F238E27FC236}">
                <a16:creationId xmlns:a16="http://schemas.microsoft.com/office/drawing/2014/main" id="{059AA701-F39F-EF9E-8EC2-998A19D68CF2}"/>
              </a:ext>
            </a:extLst>
          </p:cNvPr>
          <p:cNvSpPr txBox="1">
            <a:spLocks/>
          </p:cNvSpPr>
          <p:nvPr/>
        </p:nvSpPr>
        <p:spPr>
          <a:xfrm>
            <a:off x="838200" y="6118484"/>
            <a:ext cx="3398763" cy="365125"/>
          </a:xfrm>
          <a:prstGeom prst="rect">
            <a:avLst/>
          </a:prstGeom>
        </p:spPr>
        <p:txBody>
          <a:bodyPr vert="horz" lIns="91440" tIns="45720" rIns="91440" bIns="45720" rtlCol="0" anchor="ctr"/>
          <a:lstStyle>
            <a:defPPr>
              <a:defRPr lang="ru-RU"/>
            </a:defPPr>
            <a:lvl1pPr marL="0" algn="l" defTabSz="914400" rtl="0" eaLnBrk="1" latinLnBrk="0" hangingPunct="1">
              <a:defRPr sz="16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FIFA World Cup Analysis</a:t>
            </a:r>
          </a:p>
        </p:txBody>
      </p:sp>
      <p:pic>
        <p:nvPicPr>
          <p:cNvPr id="5" name="Picture 5" descr="Chart, bar chart&#10;&#10;Description automatically generated">
            <a:extLst>
              <a:ext uri="{FF2B5EF4-FFF2-40B4-BE49-F238E27FC236}">
                <a16:creationId xmlns:a16="http://schemas.microsoft.com/office/drawing/2014/main" id="{8325FF91-781E-ACAB-1D9A-CEA40B926667}"/>
              </a:ext>
            </a:extLst>
          </p:cNvPr>
          <p:cNvPicPr>
            <a:picLocks noChangeAspect="1"/>
          </p:cNvPicPr>
          <p:nvPr/>
        </p:nvPicPr>
        <p:blipFill rotWithShape="1">
          <a:blip r:embed="rId3"/>
          <a:srcRect r="177" b="5823"/>
          <a:stretch/>
        </p:blipFill>
        <p:spPr>
          <a:xfrm>
            <a:off x="1729539" y="374391"/>
            <a:ext cx="8732921" cy="5760479"/>
          </a:xfrm>
          <a:prstGeom prst="rect">
            <a:avLst/>
          </a:prstGeom>
        </p:spPr>
      </p:pic>
    </p:spTree>
    <p:extLst>
      <p:ext uri="{BB962C8B-B14F-4D97-AF65-F5344CB8AC3E}">
        <p14:creationId xmlns:p14="http://schemas.microsoft.com/office/powerpoint/2010/main" val="2152737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p&#10;&#10;Description automatically generated">
            <a:extLst>
              <a:ext uri="{FF2B5EF4-FFF2-40B4-BE49-F238E27FC236}">
                <a16:creationId xmlns:a16="http://schemas.microsoft.com/office/drawing/2014/main" id="{A4F61CA8-A1ED-3FD8-6A7F-97A2F6025C0B}"/>
              </a:ext>
            </a:extLst>
          </p:cNvPr>
          <p:cNvPicPr>
            <a:picLocks noChangeAspect="1"/>
          </p:cNvPicPr>
          <p:nvPr/>
        </p:nvPicPr>
        <p:blipFill rotWithShape="1">
          <a:blip r:embed="rId3"/>
          <a:srcRect/>
          <a:stretch/>
        </p:blipFill>
        <p:spPr>
          <a:xfrm>
            <a:off x="209351" y="399828"/>
            <a:ext cx="6211613" cy="4655381"/>
          </a:xfrm>
          <a:prstGeom prst="rect">
            <a:avLst/>
          </a:prstGeom>
        </p:spPr>
      </p:pic>
      <p:pic>
        <p:nvPicPr>
          <p:cNvPr id="3" name="slide4" descr="Podium Finishes">
            <a:extLst>
              <a:ext uri="{FF2B5EF4-FFF2-40B4-BE49-F238E27FC236}">
                <a16:creationId xmlns:a16="http://schemas.microsoft.com/office/drawing/2014/main" id="{3B303674-FC4A-12CA-151E-8F56ECEC7E71}"/>
              </a:ext>
            </a:extLst>
          </p:cNvPr>
          <p:cNvPicPr>
            <a:picLocks noChangeAspect="1"/>
          </p:cNvPicPr>
          <p:nvPr/>
        </p:nvPicPr>
        <p:blipFill rotWithShape="1">
          <a:blip r:embed="rId4">
            <a:extLst>
              <a:ext uri="{28A0092B-C50C-407E-A947-70E740481C1C}">
                <a14:useLocalDpi xmlns:a14="http://schemas.microsoft.com/office/drawing/2010/main" val="0"/>
              </a:ext>
            </a:extLst>
          </a:blip>
          <a:srcRect r="3700" b="7049"/>
          <a:stretch/>
        </p:blipFill>
        <p:spPr>
          <a:xfrm>
            <a:off x="4645742" y="2970543"/>
            <a:ext cx="7336907" cy="358738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3092793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4294967295"/>
          </p:nvPr>
        </p:nvSpPr>
        <p:spPr>
          <a:xfrm>
            <a:off x="6908972" y="5323781"/>
            <a:ext cx="549442" cy="365125"/>
          </a:xfrm>
        </p:spPr>
        <p:txBody>
          <a:bodyPr/>
          <a:lstStyle/>
          <a:p>
            <a:fld id="{D495E168-DA5E-4888-8D8A-92B118324C14}" type="slidenum">
              <a:rPr lang="en-US" smtClean="0"/>
              <a:pPr/>
              <a:t>7</a:t>
            </a:fld>
            <a:endParaRPr lang="en-US"/>
          </a:p>
        </p:txBody>
      </p:sp>
      <p:sp>
        <p:nvSpPr>
          <p:cNvPr id="4" name="Footer Placeholder 4">
            <a:extLst>
              <a:ext uri="{FF2B5EF4-FFF2-40B4-BE49-F238E27FC236}">
                <a16:creationId xmlns:a16="http://schemas.microsoft.com/office/drawing/2014/main" id="{059AA701-F39F-EF9E-8EC2-998A19D68CF2}"/>
              </a:ext>
            </a:extLst>
          </p:cNvPr>
          <p:cNvSpPr txBox="1">
            <a:spLocks/>
          </p:cNvSpPr>
          <p:nvPr/>
        </p:nvSpPr>
        <p:spPr>
          <a:xfrm>
            <a:off x="838200" y="6118484"/>
            <a:ext cx="3398763" cy="365125"/>
          </a:xfrm>
          <a:prstGeom prst="rect">
            <a:avLst/>
          </a:prstGeom>
        </p:spPr>
        <p:txBody>
          <a:bodyPr vert="horz" lIns="91440" tIns="45720" rIns="91440" bIns="45720" rtlCol="0" anchor="ctr"/>
          <a:lstStyle>
            <a:defPPr>
              <a:defRPr lang="ru-RU"/>
            </a:defPPr>
            <a:lvl1pPr marL="0" algn="l" defTabSz="914400" rtl="0" eaLnBrk="1" latinLnBrk="0" hangingPunct="1">
              <a:defRPr sz="16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FIFA World Cup Analysis</a:t>
            </a:r>
          </a:p>
        </p:txBody>
      </p:sp>
      <p:pic>
        <p:nvPicPr>
          <p:cNvPr id="19" name="Picture 18">
            <a:extLst>
              <a:ext uri="{FF2B5EF4-FFF2-40B4-BE49-F238E27FC236}">
                <a16:creationId xmlns:a16="http://schemas.microsoft.com/office/drawing/2014/main" id="{63BC6011-91E1-8918-17ED-4C47990CF122}"/>
              </a:ext>
            </a:extLst>
          </p:cNvPr>
          <p:cNvPicPr>
            <a:picLocks noChangeAspect="1"/>
          </p:cNvPicPr>
          <p:nvPr/>
        </p:nvPicPr>
        <p:blipFill>
          <a:blip r:embed="rId3"/>
          <a:stretch>
            <a:fillRect/>
          </a:stretch>
        </p:blipFill>
        <p:spPr>
          <a:xfrm>
            <a:off x="6370719" y="3573418"/>
            <a:ext cx="5422351" cy="2382256"/>
          </a:xfrm>
          <a:prstGeom prst="rect">
            <a:avLst/>
          </a:prstGeom>
        </p:spPr>
      </p:pic>
      <p:pic>
        <p:nvPicPr>
          <p:cNvPr id="22" name="Picture 21">
            <a:extLst>
              <a:ext uri="{FF2B5EF4-FFF2-40B4-BE49-F238E27FC236}">
                <a16:creationId xmlns:a16="http://schemas.microsoft.com/office/drawing/2014/main" id="{1C4DCAF9-8A5B-EF4B-3346-81EC84703DE7}"/>
              </a:ext>
            </a:extLst>
          </p:cNvPr>
          <p:cNvPicPr>
            <a:picLocks noChangeAspect="1"/>
          </p:cNvPicPr>
          <p:nvPr/>
        </p:nvPicPr>
        <p:blipFill>
          <a:blip r:embed="rId4"/>
          <a:stretch>
            <a:fillRect/>
          </a:stretch>
        </p:blipFill>
        <p:spPr>
          <a:xfrm>
            <a:off x="6370718" y="529082"/>
            <a:ext cx="5422351" cy="2755500"/>
          </a:xfrm>
          <a:prstGeom prst="rect">
            <a:avLst/>
          </a:prstGeom>
        </p:spPr>
      </p:pic>
      <p:pic>
        <p:nvPicPr>
          <p:cNvPr id="23" name="slide2" descr="Number of Goals and Games per WC">
            <a:extLst>
              <a:ext uri="{FF2B5EF4-FFF2-40B4-BE49-F238E27FC236}">
                <a16:creationId xmlns:a16="http://schemas.microsoft.com/office/drawing/2014/main" id="{3547B04E-A6E5-092B-17F1-F7E883BCD8B9}"/>
              </a:ext>
            </a:extLst>
          </p:cNvPr>
          <p:cNvPicPr>
            <a:picLocks noChangeAspect="1"/>
          </p:cNvPicPr>
          <p:nvPr/>
        </p:nvPicPr>
        <p:blipFill rotWithShape="1">
          <a:blip r:embed="rId5">
            <a:extLst>
              <a:ext uri="{28A0092B-C50C-407E-A947-70E740481C1C}">
                <a14:useLocalDpi xmlns:a14="http://schemas.microsoft.com/office/drawing/2010/main" val="0"/>
              </a:ext>
            </a:extLst>
          </a:blip>
          <a:srcRect r="3780" b="3872"/>
          <a:stretch/>
        </p:blipFill>
        <p:spPr>
          <a:xfrm>
            <a:off x="398929" y="1185460"/>
            <a:ext cx="5843669" cy="4106845"/>
          </a:xfrm>
          <a:prstGeom prst="rect">
            <a:avLst/>
          </a:prstGeom>
        </p:spPr>
      </p:pic>
    </p:spTree>
    <p:extLst>
      <p:ext uri="{BB962C8B-B14F-4D97-AF65-F5344CB8AC3E}">
        <p14:creationId xmlns:p14="http://schemas.microsoft.com/office/powerpoint/2010/main" val="6480792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op_teams">
            <a:hlinkClick r:id="" action="ppaction://media"/>
            <a:extLst>
              <a:ext uri="{FF2B5EF4-FFF2-40B4-BE49-F238E27FC236}">
                <a16:creationId xmlns:a16="http://schemas.microsoft.com/office/drawing/2014/main" id="{B68622E0-F5D9-B8D0-BE7A-F8B31AE22E9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5824" y="458183"/>
            <a:ext cx="10460351" cy="5941633"/>
          </a:xfrm>
          <a:prstGeom prst="rect">
            <a:avLst/>
          </a:prstGeom>
        </p:spPr>
      </p:pic>
    </p:spTree>
    <p:extLst>
      <p:ext uri="{BB962C8B-B14F-4D97-AF65-F5344CB8AC3E}">
        <p14:creationId xmlns:p14="http://schemas.microsoft.com/office/powerpoint/2010/main" val="39578355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4294967295"/>
          </p:nvPr>
        </p:nvSpPr>
        <p:spPr>
          <a:xfrm>
            <a:off x="5734010" y="5779665"/>
            <a:ext cx="549442" cy="365125"/>
          </a:xfrm>
        </p:spPr>
        <p:txBody>
          <a:bodyPr/>
          <a:lstStyle/>
          <a:p>
            <a:fld id="{D495E168-DA5E-4888-8D8A-92B118324C14}" type="slidenum">
              <a:rPr lang="en-US" smtClean="0"/>
              <a:pPr/>
              <a:t>9</a:t>
            </a:fld>
            <a:endParaRPr lang="en-US"/>
          </a:p>
        </p:txBody>
      </p:sp>
      <p:sp>
        <p:nvSpPr>
          <p:cNvPr id="7" name="Footer Placeholder 4">
            <a:extLst>
              <a:ext uri="{FF2B5EF4-FFF2-40B4-BE49-F238E27FC236}">
                <a16:creationId xmlns:a16="http://schemas.microsoft.com/office/drawing/2014/main" id="{C7F2FF51-7383-C72A-025E-EDC5F19F07E4}"/>
              </a:ext>
            </a:extLst>
          </p:cNvPr>
          <p:cNvSpPr txBox="1">
            <a:spLocks/>
          </p:cNvSpPr>
          <p:nvPr/>
        </p:nvSpPr>
        <p:spPr>
          <a:xfrm>
            <a:off x="838200" y="6118484"/>
            <a:ext cx="3398763" cy="365125"/>
          </a:xfrm>
          <a:prstGeom prst="rect">
            <a:avLst/>
          </a:prstGeom>
        </p:spPr>
        <p:txBody>
          <a:bodyPr vert="horz" lIns="91440" tIns="45720" rIns="91440" bIns="45720" rtlCol="0" anchor="ctr"/>
          <a:lstStyle>
            <a:defPPr>
              <a:defRPr lang="ru-RU"/>
            </a:defPPr>
            <a:lvl1pPr marL="0" algn="l" defTabSz="914400" rtl="0" eaLnBrk="1" latinLnBrk="0" hangingPunct="1">
              <a:defRPr sz="16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FIFA World Cup Analysis</a:t>
            </a:r>
          </a:p>
        </p:txBody>
      </p:sp>
      <p:pic>
        <p:nvPicPr>
          <p:cNvPr id="5" name="Picture 4">
            <a:extLst>
              <a:ext uri="{FF2B5EF4-FFF2-40B4-BE49-F238E27FC236}">
                <a16:creationId xmlns:a16="http://schemas.microsoft.com/office/drawing/2014/main" id="{67DFCEE8-866F-468B-720E-9B8FCDC96198}"/>
              </a:ext>
            </a:extLst>
          </p:cNvPr>
          <p:cNvPicPr>
            <a:picLocks noChangeAspect="1"/>
          </p:cNvPicPr>
          <p:nvPr/>
        </p:nvPicPr>
        <p:blipFill rotWithShape="1">
          <a:blip r:embed="rId3"/>
          <a:srcRect b="2322"/>
          <a:stretch/>
        </p:blipFill>
        <p:spPr>
          <a:xfrm>
            <a:off x="487142" y="403359"/>
            <a:ext cx="5477639" cy="5769170"/>
          </a:xfrm>
          <a:prstGeom prst="rect">
            <a:avLst/>
          </a:prstGeom>
        </p:spPr>
      </p:pic>
      <p:pic>
        <p:nvPicPr>
          <p:cNvPr id="8" name="Picture 7">
            <a:extLst>
              <a:ext uri="{FF2B5EF4-FFF2-40B4-BE49-F238E27FC236}">
                <a16:creationId xmlns:a16="http://schemas.microsoft.com/office/drawing/2014/main" id="{8D96BDE8-7B48-0991-3592-9853FF52B05B}"/>
              </a:ext>
            </a:extLst>
          </p:cNvPr>
          <p:cNvPicPr>
            <a:picLocks noChangeAspect="1"/>
          </p:cNvPicPr>
          <p:nvPr/>
        </p:nvPicPr>
        <p:blipFill>
          <a:blip r:embed="rId4"/>
          <a:stretch>
            <a:fillRect/>
          </a:stretch>
        </p:blipFill>
        <p:spPr>
          <a:xfrm>
            <a:off x="6361085" y="3825528"/>
            <a:ext cx="2804277" cy="2292956"/>
          </a:xfrm>
          <a:prstGeom prst="rect">
            <a:avLst/>
          </a:prstGeom>
        </p:spPr>
      </p:pic>
      <p:pic>
        <p:nvPicPr>
          <p:cNvPr id="10" name="Picture 9">
            <a:extLst>
              <a:ext uri="{FF2B5EF4-FFF2-40B4-BE49-F238E27FC236}">
                <a16:creationId xmlns:a16="http://schemas.microsoft.com/office/drawing/2014/main" id="{EAEA95F0-EC2F-04CF-3A43-7F28F7AE360A}"/>
              </a:ext>
            </a:extLst>
          </p:cNvPr>
          <p:cNvPicPr>
            <a:picLocks noChangeAspect="1"/>
          </p:cNvPicPr>
          <p:nvPr/>
        </p:nvPicPr>
        <p:blipFill>
          <a:blip r:embed="rId5"/>
          <a:stretch>
            <a:fillRect/>
          </a:stretch>
        </p:blipFill>
        <p:spPr>
          <a:xfrm>
            <a:off x="9561666" y="4097445"/>
            <a:ext cx="2396291" cy="1864782"/>
          </a:xfrm>
          <a:prstGeom prst="rect">
            <a:avLst/>
          </a:prstGeom>
        </p:spPr>
      </p:pic>
      <p:pic>
        <p:nvPicPr>
          <p:cNvPr id="13" name="Picture 12">
            <a:extLst>
              <a:ext uri="{FF2B5EF4-FFF2-40B4-BE49-F238E27FC236}">
                <a16:creationId xmlns:a16="http://schemas.microsoft.com/office/drawing/2014/main" id="{9F42FC0B-6939-9C6F-E65E-AF7CD1097560}"/>
              </a:ext>
            </a:extLst>
          </p:cNvPr>
          <p:cNvPicPr>
            <a:picLocks noChangeAspect="1"/>
          </p:cNvPicPr>
          <p:nvPr/>
        </p:nvPicPr>
        <p:blipFill>
          <a:blip r:embed="rId6"/>
          <a:stretch>
            <a:fillRect/>
          </a:stretch>
        </p:blipFill>
        <p:spPr>
          <a:xfrm>
            <a:off x="7129780" y="416070"/>
            <a:ext cx="4071163" cy="3012930"/>
          </a:xfrm>
          <a:prstGeom prst="rect">
            <a:avLst/>
          </a:prstGeom>
        </p:spPr>
      </p:pic>
    </p:spTree>
    <p:extLst>
      <p:ext uri="{BB962C8B-B14F-4D97-AF65-F5344CB8AC3E}">
        <p14:creationId xmlns:p14="http://schemas.microsoft.com/office/powerpoint/2010/main" val="36181043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C2A520158B42841B01AF4417EA2959F" ma:contentTypeVersion="9" ma:contentTypeDescription="Create a new document." ma:contentTypeScope="" ma:versionID="0903702b36a917ee70374b65518d5a80">
  <xsd:schema xmlns:xsd="http://www.w3.org/2001/XMLSchema" xmlns:xs="http://www.w3.org/2001/XMLSchema" xmlns:p="http://schemas.microsoft.com/office/2006/metadata/properties" xmlns:ns2="352fc129-56da-4ede-9e64-d4b9d16efd59" xmlns:ns3="b23750a9-36f7-4e89-ad0e-c06afc14c53f" targetNamespace="http://schemas.microsoft.com/office/2006/metadata/properties" ma:root="true" ma:fieldsID="1f80e45e48aa830d44058b6e0c3da251" ns2:_="" ns3:_="">
    <xsd:import namespace="352fc129-56da-4ede-9e64-d4b9d16efd59"/>
    <xsd:import namespace="b23750a9-36f7-4e89-ad0e-c06afc14c53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2fc129-56da-4ede-9e64-d4b9d16efd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24f15f37-4477-4282-be86-b586e05e52b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23750a9-36f7-4e89-ad0e-c06afc14c53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726c5fcb-d875-4792-b177-630c6b42602e}" ma:internalName="TaxCatchAll" ma:showField="CatchAllData" ma:web="b23750a9-36f7-4e89-ad0e-c06afc14c53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52fc129-56da-4ede-9e64-d4b9d16efd59">
      <Terms xmlns="http://schemas.microsoft.com/office/infopath/2007/PartnerControls"/>
    </lcf76f155ced4ddcb4097134ff3c332f>
    <TaxCatchAll xmlns="b23750a9-36f7-4e89-ad0e-c06afc14c53f" xsi:nil="true"/>
  </documentManagement>
</p:properties>
</file>

<file path=customXml/itemProps1.xml><?xml version="1.0" encoding="utf-8"?>
<ds:datastoreItem xmlns:ds="http://schemas.openxmlformats.org/officeDocument/2006/customXml" ds:itemID="{249C9373-9D1B-4D2B-87D5-0820B7CBCCE5}">
  <ds:schemaRefs>
    <ds:schemaRef ds:uri="352fc129-56da-4ede-9e64-d4b9d16efd59"/>
    <ds:schemaRef ds:uri="b23750a9-36f7-4e89-ad0e-c06afc14c53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826A71AF-4CF2-4B95-BFB6-5C27500258C6}">
  <ds:schemaRefs>
    <ds:schemaRef ds:uri="352fc129-56da-4ede-9e64-d4b9d16efd59"/>
    <ds:schemaRef ds:uri="b23750a9-36f7-4e89-ad0e-c06afc14c53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Outdoors presentation</Template>
  <Application>Microsoft Office PowerPoint</Application>
  <PresentationFormat>Widescreen</PresentationFormat>
  <Slides>11</Slides>
  <Notes>8</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FIFA World Cup Analysis by Visualization</vt:lpstr>
      <vt:lpstr>Data 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Major World Cup Stats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atreyi.dasgupta@bigbasket.com</dc:creator>
  <cp:revision>1</cp:revision>
  <dcterms:created xsi:type="dcterms:W3CDTF">2022-11-23T14:11:53Z</dcterms:created>
  <dcterms:modified xsi:type="dcterms:W3CDTF">2022-11-29T17:18:40Z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0x0101006C2A520158B42841B01AF4417EA2959F</vt:lpwstr>
  </property>
  <property fmtid="{D5CDD505-2E9C-101B-9397-08002B2CF9AE}" pid="3" name="MediaServiceImageTags">
    <vt:lpwstr/>
  </property>
</Properties>
</file>